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1" r:id="rId5"/>
    <p:sldMasterId id="2147483678" r:id="rId6"/>
    <p:sldMasterId id="2147483681" r:id="rId7"/>
    <p:sldMasterId id="2147483719" r:id="rId8"/>
    <p:sldMasterId id="2147483728" r:id="rId9"/>
  </p:sldMasterIdLst>
  <p:notesMasterIdLst>
    <p:notesMasterId r:id="rId26"/>
  </p:notesMasterIdLst>
  <p:handoutMasterIdLst>
    <p:handoutMasterId r:id="rId27"/>
  </p:handoutMasterIdLst>
  <p:sldIdLst>
    <p:sldId id="411" r:id="rId10"/>
    <p:sldId id="429" r:id="rId11"/>
    <p:sldId id="400" r:id="rId12"/>
    <p:sldId id="430" r:id="rId13"/>
    <p:sldId id="415" r:id="rId14"/>
    <p:sldId id="431" r:id="rId15"/>
    <p:sldId id="427" r:id="rId16"/>
    <p:sldId id="432" r:id="rId17"/>
    <p:sldId id="433" r:id="rId18"/>
    <p:sldId id="434" r:id="rId19"/>
    <p:sldId id="436" r:id="rId20"/>
    <p:sldId id="437" r:id="rId21"/>
    <p:sldId id="438" r:id="rId22"/>
    <p:sldId id="439" r:id="rId23"/>
    <p:sldId id="440" r:id="rId24"/>
    <p:sldId id="403" r:id="rId25"/>
  </p:sldIdLst>
  <p:sldSz cx="12192000" cy="6858000"/>
  <p:notesSz cx="6797675" cy="9926638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316" userDrawn="1">
          <p15:clr>
            <a:srgbClr val="A4A3A4"/>
          </p15:clr>
        </p15:guide>
        <p15:guide id="3" orient="horz" pos="3294" userDrawn="1">
          <p15:clr>
            <a:srgbClr val="A4A3A4"/>
          </p15:clr>
        </p15:guide>
        <p15:guide id="4" orient="horz" pos="3566" userDrawn="1">
          <p15:clr>
            <a:srgbClr val="A4A3A4"/>
          </p15:clr>
        </p15:guide>
        <p15:guide id="5" orient="horz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FAF"/>
    <a:srgbClr val="CD3333"/>
    <a:srgbClr val="D96666"/>
    <a:srgbClr val="FFFF00"/>
    <a:srgbClr val="000000"/>
    <a:srgbClr val="4CE602"/>
    <a:srgbClr val="FFFFFF"/>
    <a:srgbClr val="666666"/>
    <a:srgbClr val="F2CCCC"/>
    <a:srgbClr val="6A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 amb tema 1 - èmfasi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Sense estil ni q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ense estil, quadrícula de tau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6" autoAdjust="0"/>
    <p:restoredTop sz="92561" autoAdjust="0"/>
  </p:normalViewPr>
  <p:slideViewPr>
    <p:cSldViewPr snapToGrid="0" showGuides="1">
      <p:cViewPr varScale="1">
        <p:scale>
          <a:sx n="72" d="100"/>
          <a:sy n="72" d="100"/>
        </p:scale>
        <p:origin x="656" y="48"/>
      </p:cViewPr>
      <p:guideLst>
        <p:guide pos="4316"/>
        <p:guide orient="horz" pos="3294"/>
        <p:guide orient="horz" pos="3566"/>
        <p:guide orient="horz" pos="3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77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>
            <a:extLst>
              <a:ext uri="{FF2B5EF4-FFF2-40B4-BE49-F238E27FC236}">
                <a16:creationId xmlns:a16="http://schemas.microsoft.com/office/drawing/2014/main" id="{BAA7525A-767A-4AA5-C576-505B9A32FC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endParaRPr lang="ca-ES"/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F5C1F683-AC94-81DB-B693-03286DC97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fld id="{9516CB63-8995-48C7-9927-3FA900FABA2A}" type="datetimeFigureOut">
              <a:rPr lang="ca-ES" smtClean="0"/>
              <a:t>08/04/2026</a:t>
            </a:fld>
            <a:endParaRPr lang="ca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EE7FB11C-75D1-1412-659C-DBBAD6587D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endParaRPr lang="ca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386006A0-B6B8-36C4-9DEE-01C131EF30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fld id="{9324A285-62F9-4CF0-B7DA-6E1CAA7B6B7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96926688"/>
      </p:ext>
    </p:extLst>
  </p:cSld>
  <p:clrMap bg1="lt1" tx1="dk1" bg2="lt2" tx2="dk2" accent1="accent1" accent2="accent2" accent3="accent3" accent4="accent4" accent5="accent5" accent6="accent6" hlink="hlink" folHlink="folHlink"/>
  <p:hf hdr="0" dt="0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>
            <a:extLst>
              <a:ext uri="{FF2B5EF4-FFF2-40B4-BE49-F238E27FC236}">
                <a16:creationId xmlns:a16="http://schemas.microsoft.com/office/drawing/2014/main" id="{1FF66848-D68A-DD60-8FE1-932DFDCA422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1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5558" tIns="47779" rIns="95558" bIns="47779" anchor="t" anchorCtr="0" compatLnSpc="1">
            <a:noAutofit/>
          </a:bodyPr>
          <a:lstStyle>
            <a:lvl1pPr marL="0" marR="0" lvl="0" indent="0" algn="l" defTabSz="9555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3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ca-ES"/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C4EB2D3E-B05A-34E1-7172-F089B359DD5A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50439" y="1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5558" tIns="47779" rIns="95558" bIns="47779" anchor="t" anchorCtr="0" compatLnSpc="1">
            <a:noAutofit/>
          </a:bodyPr>
          <a:lstStyle>
            <a:lvl1pPr marL="0" marR="0" lvl="0" indent="0" algn="r" defTabSz="9555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3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C9A26C02-357F-43FC-8548-594879C55D6E}" type="datetime1">
              <a:rPr lang="ca-ES"/>
              <a:pPr lvl="0"/>
              <a:t>08/04/2026</a:t>
            </a:fld>
            <a:endParaRPr lang="ca-ES"/>
          </a:p>
        </p:txBody>
      </p:sp>
      <p:sp>
        <p:nvSpPr>
          <p:cNvPr id="4" name="Contenidor d'imatge de diapositiva 3">
            <a:extLst>
              <a:ext uri="{FF2B5EF4-FFF2-40B4-BE49-F238E27FC236}">
                <a16:creationId xmlns:a16="http://schemas.microsoft.com/office/drawing/2014/main" id="{C484EFC3-EB6E-84D5-826C-DD149D2216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Contenidor de notes 4">
            <a:extLst>
              <a:ext uri="{FF2B5EF4-FFF2-40B4-BE49-F238E27FC236}">
                <a16:creationId xmlns:a16="http://schemas.microsoft.com/office/drawing/2014/main" id="{278940D1-DE3E-EDD7-7CEC-31D76220A0ED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79768" y="4777193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vert="horz" wrap="square" lIns="95558" tIns="47779" rIns="95558" bIns="47779" anchor="t" anchorCtr="0" compatLnSpc="1">
            <a:no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175BBE03-53A8-D153-EB2D-4A4D4DA7F5CC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28579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5558" tIns="47779" rIns="95558" bIns="47779" anchor="b" anchorCtr="0" compatLnSpc="1">
            <a:noAutofit/>
          </a:bodyPr>
          <a:lstStyle>
            <a:lvl1pPr marL="0" marR="0" lvl="0" indent="0" algn="l" defTabSz="9555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3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B63E8B99-B821-0629-6832-CB4CE682CD2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50439" y="9428579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5558" tIns="47779" rIns="95558" bIns="47779" anchor="b" anchorCtr="0" compatLnSpc="1">
            <a:noAutofit/>
          </a:bodyPr>
          <a:lstStyle>
            <a:lvl1pPr marL="0" marR="0" lvl="0" indent="0" algn="r" defTabSz="9555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3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6C38C181-AD71-4E41-B926-A738AF06117E}" type="slidenum"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2531701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3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38549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49625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64135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15606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8324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- Títol de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1056639" y="1286539"/>
            <a:ext cx="10077525" cy="43007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 typeface="+mj-lt"/>
              <a:buNone/>
              <a:defRPr sz="3600" b="0"/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333333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</p:spTree>
    <p:extLst>
      <p:ext uri="{BB962C8B-B14F-4D97-AF65-F5344CB8AC3E}">
        <p14:creationId xmlns:p14="http://schemas.microsoft.com/office/powerpoint/2010/main" val="254436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 - Dos columnes 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391" y="1620372"/>
            <a:ext cx="5090809" cy="448921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31223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01395" y="1620372"/>
            <a:ext cx="5111345" cy="448921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957677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1 - Imat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7473" y="2010656"/>
            <a:ext cx="5256601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088" y="2010656"/>
            <a:ext cx="5246154" cy="4076385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50AD77BE-8445-66D4-BD12-114E4494E8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1276496"/>
            <a:ext cx="10763986" cy="344488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8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2053643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2 - Text 2/3 + Imatg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087" y="2010656"/>
            <a:ext cx="6850437" cy="4098925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75077" y="2010655"/>
            <a:ext cx="3493023" cy="4098925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50AD77BE-8445-66D4-BD12-114E4494E8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7" y="1278865"/>
            <a:ext cx="10768013" cy="344488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8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812388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3 - Imatge 1/3 + Tex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9406" y="2010656"/>
            <a:ext cx="6816314" cy="4098925"/>
          </a:xfrm>
          <a:prstGeom prst="rect">
            <a:avLst/>
          </a:prstGeom>
        </p:spPr>
        <p:txBody>
          <a:bodyPr wrap="square" lIns="0" tIns="0" rIns="0" b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9092" y="2010655"/>
            <a:ext cx="3527831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D6C8B719-75BB-9642-FD5F-17E3D4BDE6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1278864"/>
            <a:ext cx="10775632" cy="344488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8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228491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4 - Tres colum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855" y="2010656"/>
            <a:ext cx="3527831" cy="409892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32084" y="2010655"/>
            <a:ext cx="3527831" cy="4098925"/>
          </a:xfrm>
          <a:prstGeom prst="rect">
            <a:avLst/>
          </a:prstGeom>
        </p:spPr>
        <p:txBody>
          <a:bodyPr lIns="0" tIns="0" rIns="0" bIns="0"/>
          <a:lstStyle/>
          <a:p>
            <a:endParaRPr lang="ca-ES"/>
          </a:p>
        </p:txBody>
      </p:sp>
      <p:sp>
        <p:nvSpPr>
          <p:cNvPr id="7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84313" y="2010656"/>
            <a:ext cx="3499027" cy="409892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0088" y="1278863"/>
            <a:ext cx="10783252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10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9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890300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5 - Quatre columne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0334" y="1997110"/>
            <a:ext cx="2520000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9328" y="1997109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Contenidor d'imatge 5">
            <a:extLst>
              <a:ext uri="{FF2B5EF4-FFF2-40B4-BE49-F238E27FC236}">
                <a16:creationId xmlns:a16="http://schemas.microsoft.com/office/drawing/2014/main" id="{7E51CB8A-6F81-A6A3-7985-8FA4803E3D7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58825" y="1997109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Contenidor d'imatge 5">
            <a:extLst>
              <a:ext uri="{FF2B5EF4-FFF2-40B4-BE49-F238E27FC236}">
                <a16:creationId xmlns:a16="http://schemas.microsoft.com/office/drawing/2014/main" id="{B77EE090-3C70-99F3-3E59-0C372632AE8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59831" y="1997108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D25A783D-2EE9-051A-6313-97ADE2126A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0087" y="1278664"/>
            <a:ext cx="10791522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11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497755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6 - Quatre columne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58826" y="1997110"/>
            <a:ext cx="2520000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555" y="1997109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Contenidor d'imatge 5">
            <a:extLst>
              <a:ext uri="{FF2B5EF4-FFF2-40B4-BE49-F238E27FC236}">
                <a16:creationId xmlns:a16="http://schemas.microsoft.com/office/drawing/2014/main" id="{7E51CB8A-6F81-A6A3-7985-8FA4803E3D7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08011" y="1997109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Contenidor d'imatge 5">
            <a:extLst>
              <a:ext uri="{FF2B5EF4-FFF2-40B4-BE49-F238E27FC236}">
                <a16:creationId xmlns:a16="http://schemas.microsoft.com/office/drawing/2014/main" id="{B77EE090-3C70-99F3-3E59-0C372632AE8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58283" y="1997108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7C762D0F-A757-3090-2001-A8E4F04C266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0089" y="1278664"/>
            <a:ext cx="10778738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11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296766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7 - Imatge 2/3 +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5078" y="1661160"/>
            <a:ext cx="3500642" cy="433323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8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5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89098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8 - Text 1/3 + Imat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391" y="1638300"/>
            <a:ext cx="3527527" cy="43560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8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5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835057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- Columnes amb ic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23">
            <a:extLst>
              <a:ext uri="{FF2B5EF4-FFF2-40B4-BE49-F238E27FC236}">
                <a16:creationId xmlns:a16="http://schemas.microsoft.com/office/drawing/2014/main" id="{6ADDA736-8FF5-568C-BD58-2273F848F4D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09930" y="2622419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0" name="Contenidor de text 3">
            <a:extLst>
              <a:ext uri="{FF2B5EF4-FFF2-40B4-BE49-F238E27FC236}">
                <a16:creationId xmlns:a16="http://schemas.microsoft.com/office/drawing/2014/main" id="{7067FEE7-1D1F-A601-5A90-2C7CD78563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85043" y="3321989"/>
            <a:ext cx="2990851" cy="20232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930" y="3321989"/>
            <a:ext cx="2990850" cy="202321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5" name="Contenidor d'imatge 14">
            <a:extLst>
              <a:ext uri="{FF2B5EF4-FFF2-40B4-BE49-F238E27FC236}">
                <a16:creationId xmlns:a16="http://schemas.microsoft.com/office/drawing/2014/main" id="{0217325E-5626-3973-7443-AF77123A36C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09931" y="1734866"/>
            <a:ext cx="734484" cy="734484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17" name="Contenidor de text 3">
            <a:extLst>
              <a:ext uri="{FF2B5EF4-FFF2-40B4-BE49-F238E27FC236}">
                <a16:creationId xmlns:a16="http://schemas.microsoft.com/office/drawing/2014/main" id="{25190C23-E965-4E2F-86D5-9F17C9207E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15816" y="3321989"/>
            <a:ext cx="2990850" cy="20232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23">
            <a:extLst>
              <a:ext uri="{FF2B5EF4-FFF2-40B4-BE49-F238E27FC236}">
                <a16:creationId xmlns:a16="http://schemas.microsoft.com/office/drawing/2014/main" id="{64CE026F-9BF5-A20E-07A9-AC386BDF09D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15816" y="2622419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6" name="Contenidor de text 23">
            <a:extLst>
              <a:ext uri="{FF2B5EF4-FFF2-40B4-BE49-F238E27FC236}">
                <a16:creationId xmlns:a16="http://schemas.microsoft.com/office/drawing/2014/main" id="{1295C2E7-3FC8-EAEA-BEAE-46182484DC9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485044" y="2622419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4" name="Contenidor d'imatge 14">
            <a:extLst>
              <a:ext uri="{FF2B5EF4-FFF2-40B4-BE49-F238E27FC236}">
                <a16:creationId xmlns:a16="http://schemas.microsoft.com/office/drawing/2014/main" id="{0217325E-5626-3973-7443-AF77123A36CD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4586057" y="1734866"/>
            <a:ext cx="734484" cy="734484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16" name="Contenidor d'imatge 14">
            <a:extLst>
              <a:ext uri="{FF2B5EF4-FFF2-40B4-BE49-F238E27FC236}">
                <a16:creationId xmlns:a16="http://schemas.microsoft.com/office/drawing/2014/main" id="{0217325E-5626-3973-7443-AF77123A36CD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8485043" y="1734866"/>
            <a:ext cx="734484" cy="734484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18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3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408135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- Títol de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4655128" y="1731818"/>
            <a:ext cx="2881744" cy="99391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8000">
                <a:solidFill>
                  <a:srgbClr val="CD3333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1056639" y="3161536"/>
            <a:ext cx="10077525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Font typeface="+mj-lt"/>
              <a:buNone/>
              <a:defRPr sz="3600" b="0"/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6" name="Connector recte 5"/>
          <p:cNvCxnSpPr/>
          <p:nvPr userDrawn="1"/>
        </p:nvCxnSpPr>
        <p:spPr>
          <a:xfrm>
            <a:off x="5008034" y="2929781"/>
            <a:ext cx="2175933" cy="0"/>
          </a:xfrm>
          <a:prstGeom prst="line">
            <a:avLst/>
          </a:prstGeom>
          <a:ln w="9525">
            <a:solidFill>
              <a:srgbClr val="3333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38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 - Columnes amb xif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23">
            <a:extLst>
              <a:ext uri="{FF2B5EF4-FFF2-40B4-BE49-F238E27FC236}">
                <a16:creationId xmlns:a16="http://schemas.microsoft.com/office/drawing/2014/main" id="{6ADDA736-8FF5-568C-BD58-2273F848F4D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09930" y="2907541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0" name="Contenidor de text 3">
            <a:extLst>
              <a:ext uri="{FF2B5EF4-FFF2-40B4-BE49-F238E27FC236}">
                <a16:creationId xmlns:a16="http://schemas.microsoft.com/office/drawing/2014/main" id="{7067FEE7-1D1F-A601-5A90-2C7CD78563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0989" y="3607110"/>
            <a:ext cx="2990850" cy="203241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930" y="3607111"/>
            <a:ext cx="2990850" cy="203241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7" name="Contenidor de text 3">
            <a:extLst>
              <a:ext uri="{FF2B5EF4-FFF2-40B4-BE49-F238E27FC236}">
                <a16:creationId xmlns:a16="http://schemas.microsoft.com/office/drawing/2014/main" id="{25190C23-E965-4E2F-86D5-9F17C9207E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08196" y="3607110"/>
            <a:ext cx="2990850" cy="203241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23">
            <a:extLst>
              <a:ext uri="{FF2B5EF4-FFF2-40B4-BE49-F238E27FC236}">
                <a16:creationId xmlns:a16="http://schemas.microsoft.com/office/drawing/2014/main" id="{64CE026F-9BF5-A20E-07A9-AC386BDF09D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08196" y="2907541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6" name="Contenidor de text 23">
            <a:extLst>
              <a:ext uri="{FF2B5EF4-FFF2-40B4-BE49-F238E27FC236}">
                <a16:creationId xmlns:a16="http://schemas.microsoft.com/office/drawing/2014/main" id="{1295C2E7-3FC8-EAEA-BEAE-46182484DC9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470989" y="2907541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0EA718F3-9A4B-DCBF-3CBF-E84C4FF82AF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0088" y="1270505"/>
            <a:ext cx="10748844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sz="quarter" idx="46" hasCustomPrompt="1"/>
          </p:nvPr>
        </p:nvSpPr>
        <p:spPr>
          <a:xfrm>
            <a:off x="708265" y="1994981"/>
            <a:ext cx="2988414" cy="898525"/>
          </a:xfrm>
          <a:prstGeom prst="rect">
            <a:avLst/>
          </a:prstGeom>
        </p:spPr>
        <p:txBody>
          <a:bodyPr/>
          <a:lstStyle>
            <a:lvl1pPr>
              <a:defRPr sz="6500" b="1"/>
            </a:lvl1pPr>
          </a:lstStyle>
          <a:p>
            <a:pPr lvl="0"/>
            <a:r>
              <a:rPr lang="ca-ES" dirty="0"/>
              <a:t>123</a:t>
            </a:r>
          </a:p>
        </p:txBody>
      </p:sp>
      <p:sp>
        <p:nvSpPr>
          <p:cNvPr id="22" name="Contenidor de text 2"/>
          <p:cNvSpPr>
            <a:spLocks noGrp="1"/>
          </p:cNvSpPr>
          <p:nvPr>
            <p:ph type="body" sz="quarter" idx="47" hasCustomPrompt="1"/>
          </p:nvPr>
        </p:nvSpPr>
        <p:spPr>
          <a:xfrm>
            <a:off x="4608196" y="1994981"/>
            <a:ext cx="2986749" cy="898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 sz="65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lang="ca-ES" dirty="0"/>
              <a:t>000</a:t>
            </a:r>
          </a:p>
        </p:txBody>
      </p:sp>
      <p:sp>
        <p:nvSpPr>
          <p:cNvPr id="23" name="Contenidor de text 2"/>
          <p:cNvSpPr>
            <a:spLocks noGrp="1"/>
          </p:cNvSpPr>
          <p:nvPr>
            <p:ph type="body" sz="quarter" idx="48" hasCustomPrompt="1"/>
          </p:nvPr>
        </p:nvSpPr>
        <p:spPr>
          <a:xfrm>
            <a:off x="8470989" y="1994981"/>
            <a:ext cx="2986749" cy="898525"/>
          </a:xfrm>
          <a:prstGeom prst="rect">
            <a:avLst/>
          </a:prstGeom>
        </p:spPr>
        <p:txBody>
          <a:bodyPr/>
          <a:lstStyle>
            <a:lvl1pPr>
              <a:defRPr sz="6500" b="1"/>
            </a:lvl1pPr>
          </a:lstStyle>
          <a:p>
            <a:pPr lvl="0"/>
            <a:r>
              <a:rPr lang="ca-ES" dirty="0"/>
              <a:t>000</a:t>
            </a:r>
          </a:p>
        </p:txBody>
      </p:sp>
      <p:sp>
        <p:nvSpPr>
          <p:cNvPr id="14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5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390825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 - Xi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23">
            <a:extLst>
              <a:ext uri="{FF2B5EF4-FFF2-40B4-BE49-F238E27FC236}">
                <a16:creationId xmlns:a16="http://schemas.microsoft.com/office/drawing/2014/main" id="{6ADDA736-8FF5-568C-BD58-2273F848F4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9447" y="1672160"/>
            <a:ext cx="1811823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1574" y="1672160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e text 23">
            <a:extLst>
              <a:ext uri="{FF2B5EF4-FFF2-40B4-BE49-F238E27FC236}">
                <a16:creationId xmlns:a16="http://schemas.microsoft.com/office/drawing/2014/main" id="{289682BE-7CC8-214E-B5D3-700D238E17C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79448" y="2335224"/>
            <a:ext cx="1811824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7" name="Contenidor de text 23">
            <a:extLst>
              <a:ext uri="{FF2B5EF4-FFF2-40B4-BE49-F238E27FC236}">
                <a16:creationId xmlns:a16="http://schemas.microsoft.com/office/drawing/2014/main" id="{1AF9F441-F84B-BD75-4E91-72A88DC154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79448" y="3908229"/>
            <a:ext cx="1811824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9" name="Contenidor de text 3">
            <a:extLst>
              <a:ext uri="{FF2B5EF4-FFF2-40B4-BE49-F238E27FC236}">
                <a16:creationId xmlns:a16="http://schemas.microsoft.com/office/drawing/2014/main" id="{5B8E0553-DCD1-36A8-C709-89DADDE145B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591575" y="3908229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0" name="Contenidor de text 23">
            <a:extLst>
              <a:ext uri="{FF2B5EF4-FFF2-40B4-BE49-F238E27FC236}">
                <a16:creationId xmlns:a16="http://schemas.microsoft.com/office/drawing/2014/main" id="{54733E19-F0D8-93B1-69DE-85151228294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79447" y="4571293"/>
            <a:ext cx="1811823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11" name="Contenidor de text 23">
            <a:extLst>
              <a:ext uri="{FF2B5EF4-FFF2-40B4-BE49-F238E27FC236}">
                <a16:creationId xmlns:a16="http://schemas.microsoft.com/office/drawing/2014/main" id="{874B48FE-822A-6916-D6C2-5CBBDB195BD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05486" y="1672160"/>
            <a:ext cx="1826750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12" name="Contenidor de text 3">
            <a:extLst>
              <a:ext uri="{FF2B5EF4-FFF2-40B4-BE49-F238E27FC236}">
                <a16:creationId xmlns:a16="http://schemas.microsoft.com/office/drawing/2014/main" id="{446F761A-CA92-E33F-D0A0-051ABC93AA7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417613" y="1672160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3" name="Contenidor de text 23">
            <a:extLst>
              <a:ext uri="{FF2B5EF4-FFF2-40B4-BE49-F238E27FC236}">
                <a16:creationId xmlns:a16="http://schemas.microsoft.com/office/drawing/2014/main" id="{5A2ACF98-60BC-73F1-82F3-A97B9693DF0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05485" y="2335224"/>
            <a:ext cx="1826750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14" name="Contenidor de text 23">
            <a:extLst>
              <a:ext uri="{FF2B5EF4-FFF2-40B4-BE49-F238E27FC236}">
                <a16:creationId xmlns:a16="http://schemas.microsoft.com/office/drawing/2014/main" id="{46DED709-11FD-47D4-B285-8DB81B10C96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05485" y="3908229"/>
            <a:ext cx="1826750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16" name="Contenidor de text 3">
            <a:extLst>
              <a:ext uri="{FF2B5EF4-FFF2-40B4-BE49-F238E27FC236}">
                <a16:creationId xmlns:a16="http://schemas.microsoft.com/office/drawing/2014/main" id="{E5460FF3-469B-F7B4-CE65-580138747A5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417612" y="3908229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8" name="Contenidor de text 23">
            <a:extLst>
              <a:ext uri="{FF2B5EF4-FFF2-40B4-BE49-F238E27FC236}">
                <a16:creationId xmlns:a16="http://schemas.microsoft.com/office/drawing/2014/main" id="{E96D9D76-20C7-0CAE-8EAF-9267DF8EC0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505485" y="4571293"/>
            <a:ext cx="1826750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20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9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4168153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 - 3 pas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19150" y="3429000"/>
            <a:ext cx="2970688" cy="13913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5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19150" y="2680830"/>
            <a:ext cx="2970688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4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8096" y="3429000"/>
            <a:ext cx="2970688" cy="13913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8096" y="2680830"/>
            <a:ext cx="2970688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6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7638" y="3429000"/>
            <a:ext cx="2970688" cy="13913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7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17638" y="2680830"/>
            <a:ext cx="2970688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14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987306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 - 4 pas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5236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5236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0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99855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1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99855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2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94474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 baseline="0"/>
            </a:lvl1pPr>
          </a:lstStyle>
          <a:p>
            <a:pPr lvl="0"/>
            <a:r>
              <a:rPr lang="ca-ES" dirty="0"/>
              <a:t>Feu clic per editar els estils del text del patró.</a:t>
            </a:r>
          </a:p>
          <a:p>
            <a:pPr lvl="0"/>
            <a:r>
              <a:rPr lang="ca-ES" dirty="0"/>
              <a:t>Empleneu de vermell el número en la diapositiva en la que expliqueu aquest pas.</a:t>
            </a:r>
          </a:p>
        </p:txBody>
      </p:sp>
      <p:sp>
        <p:nvSpPr>
          <p:cNvPr id="23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494474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8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89093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9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89093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1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2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735240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 - Tanca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503713" y="4684112"/>
            <a:ext cx="7199087" cy="1565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Adreça web</a:t>
            </a:r>
          </a:p>
        </p:txBody>
      </p:sp>
      <p:sp>
        <p:nvSpPr>
          <p:cNvPr id="15" name="Contenidor de text 3">
            <a:extLst>
              <a:ext uri="{FF2B5EF4-FFF2-40B4-BE49-F238E27FC236}">
                <a16:creationId xmlns:a16="http://schemas.microsoft.com/office/drawing/2014/main" id="{E217CD8D-70F1-8015-AB37-C56A380287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3714" y="3853497"/>
            <a:ext cx="7199086" cy="64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ca-ES" dirty="0"/>
              <a:t>Departament</a:t>
            </a:r>
            <a:br>
              <a:rPr lang="ca-ES" dirty="0"/>
            </a:br>
            <a:r>
              <a:rPr lang="ca-ES" dirty="0"/>
              <a:t>Organisme</a:t>
            </a:r>
          </a:p>
        </p:txBody>
      </p:sp>
      <p:sp>
        <p:nvSpPr>
          <p:cNvPr id="6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503713" y="5083029"/>
            <a:ext cx="7199087" cy="1955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Correu electrònic</a:t>
            </a:r>
          </a:p>
        </p:txBody>
      </p:sp>
      <p:pic>
        <p:nvPicPr>
          <p:cNvPr id="7" name="Imat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71" y="2227995"/>
            <a:ext cx="4422657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11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2 - Tancament 2 logo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66" y="2770091"/>
            <a:ext cx="5674580" cy="726142"/>
          </a:xfrm>
          <a:prstGeom prst="rect">
            <a:avLst/>
          </a:prstGeom>
        </p:spPr>
      </p:pic>
      <p:sp>
        <p:nvSpPr>
          <p:cNvPr id="8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503713" y="4690836"/>
            <a:ext cx="7199087" cy="1565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Adreça web</a:t>
            </a:r>
          </a:p>
        </p:txBody>
      </p:sp>
      <p:sp>
        <p:nvSpPr>
          <p:cNvPr id="9" name="Contenidor de text 3">
            <a:extLst>
              <a:ext uri="{FF2B5EF4-FFF2-40B4-BE49-F238E27FC236}">
                <a16:creationId xmlns:a16="http://schemas.microsoft.com/office/drawing/2014/main" id="{E217CD8D-70F1-8015-AB37-C56A380287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3714" y="3860221"/>
            <a:ext cx="7199086" cy="64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ca-ES" dirty="0"/>
              <a:t>Departament</a:t>
            </a:r>
            <a:br>
              <a:rPr lang="ca-ES" dirty="0"/>
            </a:br>
            <a:r>
              <a:rPr lang="ca-ES" dirty="0"/>
              <a:t>Organisme</a:t>
            </a:r>
          </a:p>
        </p:txBody>
      </p:sp>
      <p:sp>
        <p:nvSpPr>
          <p:cNvPr id="11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503713" y="5089753"/>
            <a:ext cx="7199087" cy="1955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Correu electrònic</a:t>
            </a:r>
          </a:p>
        </p:txBody>
      </p:sp>
    </p:spTree>
    <p:extLst>
      <p:ext uri="{BB962C8B-B14F-4D97-AF65-F5344CB8AC3E}">
        <p14:creationId xmlns:p14="http://schemas.microsoft.com/office/powerpoint/2010/main" val="937770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- Diapositiva de títol esc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títol 1">
            <a:extLst>
              <a:ext uri="{FF2B5EF4-FFF2-40B4-BE49-F238E27FC236}">
                <a16:creationId xmlns:a16="http://schemas.microsoft.com/office/drawing/2014/main" id="{BA31D80E-908A-7D2D-22E2-2C53E565B2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002" y="1987199"/>
            <a:ext cx="5006502" cy="9961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/>
            </a:lvl1pPr>
          </a:lstStyle>
          <a:p>
            <a:r>
              <a:rPr lang="ca-ES" dirty="0"/>
              <a:t>Feu clic aquí per editar el text del títol</a:t>
            </a:r>
          </a:p>
        </p:txBody>
      </p:sp>
      <p:sp>
        <p:nvSpPr>
          <p:cNvPr id="8" name="Contenidor de text 2">
            <a:extLst>
              <a:ext uri="{FF2B5EF4-FFF2-40B4-BE49-F238E27FC236}">
                <a16:creationId xmlns:a16="http://schemas.microsoft.com/office/drawing/2014/main" id="{30BAE3E6-8753-E0DC-8AE1-597375831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0003" y="3094315"/>
            <a:ext cx="5006502" cy="678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ca-ES" dirty="0"/>
              <a:t>Feu clic per editar el text del subtítol</a:t>
            </a:r>
          </a:p>
        </p:txBody>
      </p:sp>
      <p:sp>
        <p:nvSpPr>
          <p:cNvPr id="9" name="Contenidor de contingut 4">
            <a:extLst>
              <a:ext uri="{FF2B5EF4-FFF2-40B4-BE49-F238E27FC236}">
                <a16:creationId xmlns:a16="http://schemas.microsoft.com/office/drawing/2014/main" id="{F3F35D59-D4BB-2A03-9967-8A2A5D1AFF1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9529" y="3980657"/>
            <a:ext cx="5006975" cy="295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r>
              <a:rPr lang="ca-ES" dirty="0"/>
              <a:t>Feu clic per editar el text de la data</a:t>
            </a:r>
          </a:p>
        </p:txBody>
      </p:sp>
      <p:pic>
        <p:nvPicPr>
          <p:cNvPr id="2" name="Imat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743" y="0"/>
            <a:ext cx="4651257" cy="55930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7200D5B-B797-CC05-7F39-D35BED9571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01001" y="5946527"/>
            <a:ext cx="3700889" cy="52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40764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1 - Diapositiva de títol esc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títol 1">
            <a:extLst>
              <a:ext uri="{FF2B5EF4-FFF2-40B4-BE49-F238E27FC236}">
                <a16:creationId xmlns:a16="http://schemas.microsoft.com/office/drawing/2014/main" id="{BA31D80E-908A-7D2D-22E2-2C53E565B2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002" y="1987199"/>
            <a:ext cx="5006502" cy="9961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/>
            </a:lvl1pPr>
          </a:lstStyle>
          <a:p>
            <a:r>
              <a:rPr lang="ca-ES" dirty="0"/>
              <a:t>Feu clic aquí per editar el text del títol</a:t>
            </a:r>
          </a:p>
        </p:txBody>
      </p:sp>
      <p:sp>
        <p:nvSpPr>
          <p:cNvPr id="8" name="Contenidor de text 2">
            <a:extLst>
              <a:ext uri="{FF2B5EF4-FFF2-40B4-BE49-F238E27FC236}">
                <a16:creationId xmlns:a16="http://schemas.microsoft.com/office/drawing/2014/main" id="{30BAE3E6-8753-E0DC-8AE1-597375831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0003" y="3094315"/>
            <a:ext cx="5006502" cy="678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ca-ES" dirty="0"/>
              <a:t>Feu clic per editar el text del subtítol</a:t>
            </a:r>
          </a:p>
        </p:txBody>
      </p:sp>
      <p:sp>
        <p:nvSpPr>
          <p:cNvPr id="9" name="Contenidor de contingut 4">
            <a:extLst>
              <a:ext uri="{FF2B5EF4-FFF2-40B4-BE49-F238E27FC236}">
                <a16:creationId xmlns:a16="http://schemas.microsoft.com/office/drawing/2014/main" id="{F3F35D59-D4BB-2A03-9967-8A2A5D1AFF1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9529" y="3980657"/>
            <a:ext cx="5006975" cy="295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r>
              <a:rPr lang="ca-ES" dirty="0"/>
              <a:t>Feu clic per editar el text de la data</a:t>
            </a:r>
          </a:p>
        </p:txBody>
      </p:sp>
      <p:pic>
        <p:nvPicPr>
          <p:cNvPr id="2" name="Imat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743" y="0"/>
            <a:ext cx="4651257" cy="559309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EAFCCEE-A37B-8830-63EB-C3766BA878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91472" y="6120447"/>
            <a:ext cx="2340864" cy="33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3293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- Diapositiva de títol +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idor d'imatge 4"/>
          <p:cNvSpPr>
            <a:spLocks noGrp="1"/>
          </p:cNvSpPr>
          <p:nvPr>
            <p:ph type="pic" sz="quarter" idx="12" hasCustomPrompt="1"/>
          </p:nvPr>
        </p:nvSpPr>
        <p:spPr>
          <a:xfrm>
            <a:off x="7542259" y="0"/>
            <a:ext cx="4648153" cy="560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ca-ES" dirty="0"/>
              <a:t>Feu clic a la icona per afegir la imatge</a:t>
            </a:r>
          </a:p>
        </p:txBody>
      </p:sp>
      <p:sp>
        <p:nvSpPr>
          <p:cNvPr id="10" name="Contenidor de títol 1">
            <a:extLst>
              <a:ext uri="{FF2B5EF4-FFF2-40B4-BE49-F238E27FC236}">
                <a16:creationId xmlns:a16="http://schemas.microsoft.com/office/drawing/2014/main" id="{BA31D80E-908A-7D2D-22E2-2C53E565B2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002" y="1987199"/>
            <a:ext cx="5006502" cy="9961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/>
            </a:lvl1pPr>
          </a:lstStyle>
          <a:p>
            <a:r>
              <a:rPr lang="ca-ES" dirty="0"/>
              <a:t>Feu clic aquí per editar el text del títol</a:t>
            </a:r>
          </a:p>
        </p:txBody>
      </p:sp>
      <p:sp>
        <p:nvSpPr>
          <p:cNvPr id="11" name="Contenidor de text 2">
            <a:extLst>
              <a:ext uri="{FF2B5EF4-FFF2-40B4-BE49-F238E27FC236}">
                <a16:creationId xmlns:a16="http://schemas.microsoft.com/office/drawing/2014/main" id="{30BAE3E6-8753-E0DC-8AE1-597375831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0003" y="3094315"/>
            <a:ext cx="5006502" cy="6712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ca-ES" dirty="0"/>
              <a:t>Feu clic per editar el text del subtítol</a:t>
            </a:r>
          </a:p>
        </p:txBody>
      </p:sp>
      <p:sp>
        <p:nvSpPr>
          <p:cNvPr id="14" name="Contenidor de contingut 4">
            <a:extLst>
              <a:ext uri="{FF2B5EF4-FFF2-40B4-BE49-F238E27FC236}">
                <a16:creationId xmlns:a16="http://schemas.microsoft.com/office/drawing/2014/main" id="{F3F35D59-D4BB-2A03-9967-8A2A5D1AFF1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9529" y="3980657"/>
            <a:ext cx="5006975" cy="295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r>
              <a:rPr lang="ca-ES" dirty="0"/>
              <a:t>Feu clic per editar el text de la data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89C191C-7499-0E45-1AA2-9B51A80824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01001" y="5946527"/>
            <a:ext cx="3700889" cy="52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93521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2 - Diapositiva de títol +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idor d'imatge 4"/>
          <p:cNvSpPr>
            <a:spLocks noGrp="1"/>
          </p:cNvSpPr>
          <p:nvPr>
            <p:ph type="pic" sz="quarter" idx="12" hasCustomPrompt="1"/>
          </p:nvPr>
        </p:nvSpPr>
        <p:spPr>
          <a:xfrm>
            <a:off x="7542259" y="0"/>
            <a:ext cx="4648153" cy="560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ca-ES" dirty="0"/>
              <a:t>Feu clic a la icona per afegir la imatge</a:t>
            </a:r>
          </a:p>
        </p:txBody>
      </p:sp>
      <p:sp>
        <p:nvSpPr>
          <p:cNvPr id="10" name="Contenidor de títol 1">
            <a:extLst>
              <a:ext uri="{FF2B5EF4-FFF2-40B4-BE49-F238E27FC236}">
                <a16:creationId xmlns:a16="http://schemas.microsoft.com/office/drawing/2014/main" id="{BA31D80E-908A-7D2D-22E2-2C53E565B2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002" y="1987199"/>
            <a:ext cx="5006502" cy="9961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/>
            </a:lvl1pPr>
          </a:lstStyle>
          <a:p>
            <a:r>
              <a:rPr lang="ca-ES" dirty="0"/>
              <a:t>Feu clic aquí per editar el text del títol</a:t>
            </a:r>
          </a:p>
        </p:txBody>
      </p:sp>
      <p:sp>
        <p:nvSpPr>
          <p:cNvPr id="11" name="Contenidor de text 2">
            <a:extLst>
              <a:ext uri="{FF2B5EF4-FFF2-40B4-BE49-F238E27FC236}">
                <a16:creationId xmlns:a16="http://schemas.microsoft.com/office/drawing/2014/main" id="{30BAE3E6-8753-E0DC-8AE1-597375831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0003" y="3094315"/>
            <a:ext cx="5006502" cy="6712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ca-ES" dirty="0"/>
              <a:t>Feu clic per editar el text del subtítol</a:t>
            </a:r>
          </a:p>
        </p:txBody>
      </p:sp>
      <p:sp>
        <p:nvSpPr>
          <p:cNvPr id="14" name="Contenidor de contingut 4">
            <a:extLst>
              <a:ext uri="{FF2B5EF4-FFF2-40B4-BE49-F238E27FC236}">
                <a16:creationId xmlns:a16="http://schemas.microsoft.com/office/drawing/2014/main" id="{F3F35D59-D4BB-2A03-9967-8A2A5D1AFF1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9529" y="3980657"/>
            <a:ext cx="5006975" cy="295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r>
              <a:rPr lang="ca-ES" dirty="0"/>
              <a:t>Feu clic per editar el text de la data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9602D9-99DF-68F8-8B8D-7BF88FA3D2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91472" y="6120447"/>
            <a:ext cx="2340864" cy="33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00033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- Títol de secció fons verm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D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4655128" y="1731818"/>
            <a:ext cx="2881744" cy="99391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1056639" y="3161536"/>
            <a:ext cx="10077525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Font typeface="+mj-lt"/>
              <a:buNone/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chemeClr val="bg1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6" name="Connector recte 5"/>
          <p:cNvCxnSpPr/>
          <p:nvPr userDrawn="1"/>
        </p:nvCxnSpPr>
        <p:spPr>
          <a:xfrm>
            <a:off x="5008034" y="2929781"/>
            <a:ext cx="21759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001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- Diapositiva de títol imatge i escut blanc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idor d'imatge 10">
            <a:extLst>
              <a:ext uri="{FF2B5EF4-FFF2-40B4-BE49-F238E27FC236}">
                <a16:creationId xmlns:a16="http://schemas.microsoft.com/office/drawing/2014/main" id="{D5CA4FC3-E462-9DCB-21A7-A32DBBA7DB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37450" y="0"/>
            <a:ext cx="465455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ca-ES" dirty="0"/>
              <a:t>Feu clic a la icona per afegir una imatge</a:t>
            </a:r>
          </a:p>
        </p:txBody>
      </p:sp>
      <p:sp>
        <p:nvSpPr>
          <p:cNvPr id="8" name="Contenidor de títol 1">
            <a:extLst>
              <a:ext uri="{FF2B5EF4-FFF2-40B4-BE49-F238E27FC236}">
                <a16:creationId xmlns:a16="http://schemas.microsoft.com/office/drawing/2014/main" id="{BA31D80E-908A-7D2D-22E2-2C53E565B2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002" y="1987199"/>
            <a:ext cx="5006502" cy="9961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/>
            </a:lvl1pPr>
          </a:lstStyle>
          <a:p>
            <a:r>
              <a:rPr lang="ca-ES" dirty="0"/>
              <a:t>Feu clic aquí per editar el text del títol</a:t>
            </a:r>
          </a:p>
        </p:txBody>
      </p:sp>
      <p:sp>
        <p:nvSpPr>
          <p:cNvPr id="9" name="Contenidor de text 2">
            <a:extLst>
              <a:ext uri="{FF2B5EF4-FFF2-40B4-BE49-F238E27FC236}">
                <a16:creationId xmlns:a16="http://schemas.microsoft.com/office/drawing/2014/main" id="{30BAE3E6-8753-E0DC-8AE1-597375831E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0003" y="3094315"/>
            <a:ext cx="5006502" cy="6496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ca-ES" dirty="0"/>
              <a:t>Feu clic per editar el text del subtítol</a:t>
            </a:r>
          </a:p>
        </p:txBody>
      </p:sp>
      <p:sp>
        <p:nvSpPr>
          <p:cNvPr id="11" name="Contenidor de contingut 4">
            <a:extLst>
              <a:ext uri="{FF2B5EF4-FFF2-40B4-BE49-F238E27FC236}">
                <a16:creationId xmlns:a16="http://schemas.microsoft.com/office/drawing/2014/main" id="{F3F35D59-D4BB-2A03-9967-8A2A5D1AFF1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59529" y="3980657"/>
            <a:ext cx="5006975" cy="295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r>
              <a:rPr lang="ca-ES" dirty="0"/>
              <a:t>Feu clic per editar el text de la data</a:t>
            </a:r>
          </a:p>
        </p:txBody>
      </p:sp>
    </p:spTree>
    <p:extLst>
      <p:ext uri="{BB962C8B-B14F-4D97-AF65-F5344CB8AC3E}">
        <p14:creationId xmlns:p14="http://schemas.microsoft.com/office/powerpoint/2010/main" val="156093071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- Diapositiva de títol imatge fons i esc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idor d'imatge 10">
            <a:extLst>
              <a:ext uri="{FF2B5EF4-FFF2-40B4-BE49-F238E27FC236}">
                <a16:creationId xmlns:a16="http://schemas.microsoft.com/office/drawing/2014/main" id="{D5CA4FC3-E462-9DCB-21A7-A32DBBA7DB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6723"/>
            <a:ext cx="12192000" cy="55872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ca-ES" dirty="0"/>
              <a:t>Feu clic a la icona per afegir una imatge</a:t>
            </a:r>
          </a:p>
        </p:txBody>
      </p:sp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1CA38451-AEE7-A386-50B1-70F786D189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233" y="1996888"/>
            <a:ext cx="10072932" cy="4706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ca-ES" dirty="0"/>
              <a:t>Feu clic aquí per editar el text del títol</a:t>
            </a:r>
          </a:p>
        </p:txBody>
      </p:sp>
      <p:sp>
        <p:nvSpPr>
          <p:cNvPr id="6" name="Contenidor de text 2">
            <a:extLst>
              <a:ext uri="{FF2B5EF4-FFF2-40B4-BE49-F238E27FC236}">
                <a16:creationId xmlns:a16="http://schemas.microsoft.com/office/drawing/2014/main" id="{33FB7BE7-CD1C-B7B0-C88D-49CF20AB09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233" y="2682571"/>
            <a:ext cx="10072932" cy="4117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ca-ES" dirty="0"/>
              <a:t>Feu clic per editar el text del subtítol</a:t>
            </a:r>
          </a:p>
        </p:txBody>
      </p:sp>
      <p:sp>
        <p:nvSpPr>
          <p:cNvPr id="7" name="Contenidor de contingut 4">
            <a:extLst>
              <a:ext uri="{FF2B5EF4-FFF2-40B4-BE49-F238E27FC236}">
                <a16:creationId xmlns:a16="http://schemas.microsoft.com/office/drawing/2014/main" id="{4B90B0F4-DE9D-4D14-EDA1-422F7CA8E3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61233" y="3239969"/>
            <a:ext cx="10072932" cy="29585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dirty="0"/>
              <a:t>Feu clic per editar el text de la data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30AADB-6750-E0FF-D9AA-F04A1D52F2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01001" y="5946527"/>
            <a:ext cx="3700889" cy="52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78497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- Diapositiva de títol imatge i escut blanc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idor d'imatge 10">
            <a:extLst>
              <a:ext uri="{FF2B5EF4-FFF2-40B4-BE49-F238E27FC236}">
                <a16:creationId xmlns:a16="http://schemas.microsoft.com/office/drawing/2014/main" id="{D5CA4FC3-E462-9DCB-21A7-A32DBBA7DB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ca-ES" dirty="0"/>
              <a:t>Feu clic a la icona per afegir una imatge</a:t>
            </a:r>
          </a:p>
        </p:txBody>
      </p:sp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1CA38451-AEE7-A386-50B1-70F786D189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232" y="2312900"/>
            <a:ext cx="10086379" cy="4706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ca-ES" dirty="0"/>
              <a:t>Feu clic aquí per editar el text del títol</a:t>
            </a:r>
          </a:p>
        </p:txBody>
      </p:sp>
      <p:sp>
        <p:nvSpPr>
          <p:cNvPr id="6" name="Contenidor de text 2">
            <a:extLst>
              <a:ext uri="{FF2B5EF4-FFF2-40B4-BE49-F238E27FC236}">
                <a16:creationId xmlns:a16="http://schemas.microsoft.com/office/drawing/2014/main" id="{33FB7BE7-CD1C-B7B0-C88D-49CF20AB09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232" y="3008006"/>
            <a:ext cx="10086379" cy="3470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ca-ES" dirty="0"/>
              <a:t>Feu clic per editar el text del subtítol</a:t>
            </a:r>
          </a:p>
        </p:txBody>
      </p:sp>
      <p:sp>
        <p:nvSpPr>
          <p:cNvPr id="7" name="Contenidor de contingut 4">
            <a:extLst>
              <a:ext uri="{FF2B5EF4-FFF2-40B4-BE49-F238E27FC236}">
                <a16:creationId xmlns:a16="http://schemas.microsoft.com/office/drawing/2014/main" id="{4B90B0F4-DE9D-4D14-EDA1-422F7CA8E3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61232" y="3571373"/>
            <a:ext cx="10086379" cy="29585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dirty="0"/>
              <a:t>Feu clic per editar el text de la data</a:t>
            </a:r>
          </a:p>
        </p:txBody>
      </p:sp>
    </p:spTree>
    <p:extLst>
      <p:ext uri="{BB962C8B-B14F-4D97-AF65-F5344CB8AC3E}">
        <p14:creationId xmlns:p14="http://schemas.microsoft.com/office/powerpoint/2010/main" val="393422982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 - Diapositiva de títol imatge, caixa i escut blanc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idor d'imatge 10">
            <a:extLst>
              <a:ext uri="{FF2B5EF4-FFF2-40B4-BE49-F238E27FC236}">
                <a16:creationId xmlns:a16="http://schemas.microsoft.com/office/drawing/2014/main" id="{D5CA4FC3-E462-9DCB-21A7-A32DBBA7DB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r>
              <a:rPr lang="ca-ES" dirty="0"/>
              <a:t>Feu clic a la icona per afegir una imatge</a:t>
            </a:r>
          </a:p>
        </p:txBody>
      </p:sp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1CA38451-AEE7-A386-50B1-70F786D189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233" y="2326330"/>
            <a:ext cx="10072932" cy="56477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ca-ES" dirty="0"/>
              <a:t>Feu clic aquí per editar el text del títol</a:t>
            </a:r>
          </a:p>
        </p:txBody>
      </p:sp>
      <p:sp>
        <p:nvSpPr>
          <p:cNvPr id="6" name="Contenidor de text 2">
            <a:extLst>
              <a:ext uri="{FF2B5EF4-FFF2-40B4-BE49-F238E27FC236}">
                <a16:creationId xmlns:a16="http://schemas.microsoft.com/office/drawing/2014/main" id="{33FB7BE7-CD1C-B7B0-C88D-49CF20AB09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233" y="3018737"/>
            <a:ext cx="10072932" cy="2757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20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ca-ES" dirty="0"/>
              <a:t>Feu clic per editar el text del subtítol</a:t>
            </a:r>
          </a:p>
        </p:txBody>
      </p:sp>
      <p:sp>
        <p:nvSpPr>
          <p:cNvPr id="7" name="Contenidor de contingut 4">
            <a:extLst>
              <a:ext uri="{FF2B5EF4-FFF2-40B4-BE49-F238E27FC236}">
                <a16:creationId xmlns:a16="http://schemas.microsoft.com/office/drawing/2014/main" id="{4B90B0F4-DE9D-4D14-EDA1-422F7CA8E3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61233" y="3558932"/>
            <a:ext cx="10072932" cy="29585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dirty="0"/>
              <a:t>Feu clic per editar el text de la data</a:t>
            </a:r>
          </a:p>
        </p:txBody>
      </p:sp>
    </p:spTree>
    <p:extLst>
      <p:ext uri="{BB962C8B-B14F-4D97-AF65-F5344CB8AC3E}">
        <p14:creationId xmlns:p14="http://schemas.microsoft.com/office/powerpoint/2010/main" val="331485137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1 - Títol de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1056639" y="1286539"/>
            <a:ext cx="10077525" cy="43007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 typeface="+mj-lt"/>
              <a:buNone/>
              <a:defRPr sz="3600" b="0"/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333333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</p:spTree>
    <p:extLst>
      <p:ext uri="{BB962C8B-B14F-4D97-AF65-F5344CB8AC3E}">
        <p14:creationId xmlns:p14="http://schemas.microsoft.com/office/powerpoint/2010/main" val="3270979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6 - Bu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12424" y="662477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2890240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 - Tanca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503713" y="4684112"/>
            <a:ext cx="7199087" cy="1565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Adreça web</a:t>
            </a:r>
          </a:p>
        </p:txBody>
      </p:sp>
      <p:sp>
        <p:nvSpPr>
          <p:cNvPr id="15" name="Contenidor de text 3">
            <a:extLst>
              <a:ext uri="{FF2B5EF4-FFF2-40B4-BE49-F238E27FC236}">
                <a16:creationId xmlns:a16="http://schemas.microsoft.com/office/drawing/2014/main" id="{E217CD8D-70F1-8015-AB37-C56A380287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3714" y="3853497"/>
            <a:ext cx="7199086" cy="64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ca-ES" dirty="0"/>
              <a:t>Departament</a:t>
            </a:r>
            <a:br>
              <a:rPr lang="ca-ES" dirty="0"/>
            </a:br>
            <a:r>
              <a:rPr lang="ca-ES" dirty="0"/>
              <a:t>Organisme</a:t>
            </a:r>
          </a:p>
        </p:txBody>
      </p:sp>
      <p:sp>
        <p:nvSpPr>
          <p:cNvPr id="6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503713" y="5083029"/>
            <a:ext cx="7199087" cy="1955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Correu electrònic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29F5D-9109-662D-4E6D-A18CC348F9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0452" y="2622868"/>
            <a:ext cx="6331096" cy="89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9985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2 - Tancament 2 logo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503713" y="4690836"/>
            <a:ext cx="7199087" cy="1565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Adreça web</a:t>
            </a:r>
          </a:p>
        </p:txBody>
      </p:sp>
      <p:sp>
        <p:nvSpPr>
          <p:cNvPr id="9" name="Contenidor de text 3">
            <a:extLst>
              <a:ext uri="{FF2B5EF4-FFF2-40B4-BE49-F238E27FC236}">
                <a16:creationId xmlns:a16="http://schemas.microsoft.com/office/drawing/2014/main" id="{E217CD8D-70F1-8015-AB37-C56A380287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3714" y="3860221"/>
            <a:ext cx="7199086" cy="64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ca-ES" dirty="0"/>
              <a:t>Departament</a:t>
            </a:r>
            <a:br>
              <a:rPr lang="ca-ES" dirty="0"/>
            </a:br>
            <a:r>
              <a:rPr lang="ca-ES" dirty="0"/>
              <a:t>Organisme</a:t>
            </a:r>
          </a:p>
        </p:txBody>
      </p:sp>
      <p:sp>
        <p:nvSpPr>
          <p:cNvPr id="11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503713" y="5089753"/>
            <a:ext cx="7199087" cy="1955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Correu electrònic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8EC6EEE-ACFC-08E6-3543-7975CB58FF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6360" y="2893633"/>
            <a:ext cx="4415228" cy="62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479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.2 - Tancament 2 logo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503713" y="4690836"/>
            <a:ext cx="7199087" cy="1565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Adreça web</a:t>
            </a:r>
          </a:p>
        </p:txBody>
      </p:sp>
      <p:sp>
        <p:nvSpPr>
          <p:cNvPr id="9" name="Contenidor de text 3">
            <a:extLst>
              <a:ext uri="{FF2B5EF4-FFF2-40B4-BE49-F238E27FC236}">
                <a16:creationId xmlns:a16="http://schemas.microsoft.com/office/drawing/2014/main" id="{E217CD8D-70F1-8015-AB37-C56A380287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3714" y="3860221"/>
            <a:ext cx="7199086" cy="64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ca-ES" dirty="0"/>
              <a:t>Departament</a:t>
            </a:r>
            <a:br>
              <a:rPr lang="ca-ES" dirty="0"/>
            </a:br>
            <a:r>
              <a:rPr lang="ca-ES" dirty="0"/>
              <a:t>Organisme</a:t>
            </a:r>
          </a:p>
        </p:txBody>
      </p:sp>
      <p:sp>
        <p:nvSpPr>
          <p:cNvPr id="11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503713" y="5089753"/>
            <a:ext cx="7199087" cy="1955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Correu electrònic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8AFD762-727E-1617-1C3C-0EE4C807D0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39512" y="2949202"/>
            <a:ext cx="4022036" cy="5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367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- Títol de secció fons amb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700391" y="1109237"/>
            <a:ext cx="2379980" cy="9939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0">
                <a:solidFill>
                  <a:srgbClr val="CD3333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700392" y="2538955"/>
            <a:ext cx="4559299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Font typeface="+mj-lt"/>
              <a:buNone/>
              <a:defRPr sz="3600" b="0"/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333333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8" name="Connector recte 7"/>
          <p:cNvCxnSpPr/>
          <p:nvPr userDrawn="1"/>
        </p:nvCxnSpPr>
        <p:spPr>
          <a:xfrm>
            <a:off x="700391" y="2301130"/>
            <a:ext cx="9436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idor d'imatge 5"/>
          <p:cNvSpPr>
            <a:spLocks noGrp="1"/>
          </p:cNvSpPr>
          <p:nvPr>
            <p:ph type="pic" sz="quarter" idx="10"/>
          </p:nvPr>
        </p:nvSpPr>
        <p:spPr>
          <a:xfrm>
            <a:off x="6526177" y="556261"/>
            <a:ext cx="5094323" cy="5387340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960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 - Títol de secció amb imatge i fons verm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D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719999" y="1109237"/>
            <a:ext cx="2379980" cy="9939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720000" y="2538955"/>
            <a:ext cx="4559300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Font typeface="+mj-lt"/>
              <a:buNone/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chemeClr val="bg1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8" name="Connector recte 7"/>
          <p:cNvCxnSpPr/>
          <p:nvPr userDrawn="1"/>
        </p:nvCxnSpPr>
        <p:spPr>
          <a:xfrm>
            <a:off x="719999" y="2301130"/>
            <a:ext cx="94361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idor d'imatge 5"/>
          <p:cNvSpPr>
            <a:spLocks noGrp="1"/>
          </p:cNvSpPr>
          <p:nvPr>
            <p:ph type="pic" sz="quarter" idx="10"/>
          </p:nvPr>
        </p:nvSpPr>
        <p:spPr>
          <a:xfrm>
            <a:off x="6526176" y="542924"/>
            <a:ext cx="5124803" cy="541591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5145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 - Bu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12424" y="662477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41466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 - 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DDF49706-20D5-2B5C-DBC0-5530A632AC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088" y="1279860"/>
            <a:ext cx="10782666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2005781"/>
            <a:ext cx="10782666" cy="431390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 marL="0" indent="0">
              <a:lnSpc>
                <a:spcPct val="100000"/>
              </a:lnSpc>
              <a:buNone/>
              <a:defRPr baseline="0"/>
            </a:lvl2pPr>
          </a:lstStyle>
          <a:p>
            <a:r>
              <a:rPr lang="ca-ES" dirty="0"/>
              <a:t>Feu clic per editar els estils del text del patró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1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552269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 - Text + Imatge + sub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088" y="2010656"/>
            <a:ext cx="5236368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2010656"/>
            <a:ext cx="5246154" cy="4098925"/>
          </a:xfrm>
          <a:prstGeom prst="rect">
            <a:avLst/>
          </a:prstGeom>
        </p:spPr>
        <p:txBody>
          <a:bodyPr lIns="0" tIns="0" rIns="0" bIns="0"/>
          <a:lstStyle/>
          <a:p>
            <a:endParaRPr lang="ca-ES" dirty="0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50AD77BE-8445-66D4-BD12-114E4494E8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1278864"/>
            <a:ext cx="10763986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1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52746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 - Text +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391" y="1620372"/>
            <a:ext cx="5236367" cy="448921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1620372"/>
            <a:ext cx="5246154" cy="4489209"/>
          </a:xfrm>
          <a:prstGeom prst="rect">
            <a:avLst/>
          </a:prstGeom>
        </p:spPr>
        <p:txBody>
          <a:bodyPr lIns="0" tIns="0" rIns="0" bIns="0"/>
          <a:lstStyle/>
          <a:p>
            <a:endParaRPr lang="ca-ES" dirty="0"/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544497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566DA6-0C95-44A8-5E50-C0BF80CC16D4}"/>
              </a:ext>
            </a:extLst>
          </p:cNvPr>
          <p:cNvSpPr/>
          <p:nvPr userDrawn="1"/>
        </p:nvSpPr>
        <p:spPr>
          <a:xfrm>
            <a:off x="0" y="6496217"/>
            <a:ext cx="12192000" cy="3617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rgbClr val="35A02D"/>
              </a:solidFill>
            </a:endParaRPr>
          </a:p>
        </p:txBody>
      </p:sp>
      <p:sp>
        <p:nvSpPr>
          <p:cNvPr id="2" name="Contenidor de text 2">
            <a:extLst>
              <a:ext uri="{FF2B5EF4-FFF2-40B4-BE49-F238E27FC236}">
                <a16:creationId xmlns:a16="http://schemas.microsoft.com/office/drawing/2014/main" id="{D4457308-FF82-C17D-1E67-29D27B48A0F5}"/>
              </a:ext>
            </a:extLst>
          </p:cNvPr>
          <p:cNvSpPr txBox="1">
            <a:spLocks/>
          </p:cNvSpPr>
          <p:nvPr userDrawn="1"/>
        </p:nvSpPr>
        <p:spPr>
          <a:xfrm>
            <a:off x="9756471" y="6632065"/>
            <a:ext cx="1735138" cy="118031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C5BF7D-2CCE-40BD-A62F-2E8977863C9F}" type="slidenum">
              <a:rPr lang="ca-ES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ca-E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3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5" r:id="rId2"/>
    <p:sldLayoutId id="2147483716" r:id="rId3"/>
    <p:sldLayoutId id="2147483717" r:id="rId4"/>
    <p:sldLayoutId id="2147483718" r:id="rId5"/>
    <p:sldLayoutId id="2147483698" r:id="rId6"/>
    <p:sldLayoutId id="2147483664" r:id="rId7"/>
    <p:sldLayoutId id="2147483686" r:id="rId8"/>
    <p:sldLayoutId id="2147483713" r:id="rId9"/>
    <p:sldLayoutId id="2147483714" r:id="rId10"/>
    <p:sldLayoutId id="2147483688" r:id="rId11"/>
    <p:sldLayoutId id="2147483662" r:id="rId12"/>
    <p:sldLayoutId id="2147483666" r:id="rId13"/>
    <p:sldLayoutId id="2147483663" r:id="rId14"/>
    <p:sldLayoutId id="2147483668" r:id="rId15"/>
    <p:sldLayoutId id="2147483669" r:id="rId16"/>
    <p:sldLayoutId id="2147483695" r:id="rId17"/>
    <p:sldLayoutId id="2147483696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E24DEF-01F1-D6A7-E269-E20F8B77A30D}"/>
              </a:ext>
            </a:extLst>
          </p:cNvPr>
          <p:cNvSpPr/>
          <p:nvPr userDrawn="1"/>
        </p:nvSpPr>
        <p:spPr>
          <a:xfrm>
            <a:off x="0" y="6496217"/>
            <a:ext cx="12192000" cy="361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rgbClr val="35A02D"/>
              </a:solidFill>
            </a:endParaRP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90E28FE1-2B94-8E1F-B9FF-80F93EC403CB}"/>
              </a:ext>
            </a:extLst>
          </p:cNvPr>
          <p:cNvSpPr txBox="1">
            <a:spLocks/>
          </p:cNvSpPr>
          <p:nvPr userDrawn="1"/>
        </p:nvSpPr>
        <p:spPr>
          <a:xfrm>
            <a:off x="9756471" y="6604072"/>
            <a:ext cx="1735138" cy="168030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C5BF7D-2CCE-40BD-A62F-2E8977863C9F}" type="slidenum">
              <a:rPr lang="ca-ES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ca-E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4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9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9D511E-B694-2DCF-FE48-722408B85E2F}"/>
              </a:ext>
            </a:extLst>
          </p:cNvPr>
          <p:cNvSpPr/>
          <p:nvPr userDrawn="1"/>
        </p:nvSpPr>
        <p:spPr>
          <a:xfrm>
            <a:off x="0" y="6496217"/>
            <a:ext cx="12192000" cy="361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rgbClr val="35A02D"/>
              </a:solidFill>
            </a:endParaRP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066AE73A-31EB-A167-6E84-7D5300BE35E4}"/>
              </a:ext>
            </a:extLst>
          </p:cNvPr>
          <p:cNvSpPr txBox="1">
            <a:spLocks/>
          </p:cNvSpPr>
          <p:nvPr userDrawn="1"/>
        </p:nvSpPr>
        <p:spPr>
          <a:xfrm>
            <a:off x="9756471" y="6604072"/>
            <a:ext cx="1735138" cy="168030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C5BF7D-2CCE-40BD-A62F-2E8977863C9F}" type="slidenum">
              <a:rPr lang="ca-ES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ca-E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8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02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0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83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32" r:id="rId9"/>
    <p:sldLayoutId id="214748373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68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F5EA6D3B-91EE-F731-784E-4A9955444D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DADE00-0A7E-0891-03D5-C1124F47E3A5}"/>
              </a:ext>
            </a:extLst>
          </p:cNvPr>
          <p:cNvSpPr/>
          <p:nvPr/>
        </p:nvSpPr>
        <p:spPr>
          <a:xfrm>
            <a:off x="0" y="3155476"/>
            <a:ext cx="12192000" cy="18288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7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C99ADF-7744-7602-537C-D61965C1BFEF}"/>
              </a:ext>
            </a:extLst>
          </p:cNvPr>
          <p:cNvSpPr/>
          <p:nvPr/>
        </p:nvSpPr>
        <p:spPr>
          <a:xfrm flipV="1">
            <a:off x="-1" y="1326030"/>
            <a:ext cx="12192000" cy="18288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7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67DD0913-4A99-F51C-355B-6AA09263A465}"/>
              </a:ext>
            </a:extLst>
          </p:cNvPr>
          <p:cNvSpPr txBox="1"/>
          <p:nvPr/>
        </p:nvSpPr>
        <p:spPr>
          <a:xfrm>
            <a:off x="1893570" y="2331682"/>
            <a:ext cx="84048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bg1"/>
                </a:solidFill>
                <a:latin typeface="Arial Black" panose="020B0A04020102020204" pitchFamily="34" charset="0"/>
              </a:rPr>
              <a:t>La gestió segmentada de la zona costanera respecte de la resta del territori cada vegada més entrarà en conflicte amb la realitat</a:t>
            </a:r>
          </a:p>
          <a:p>
            <a:pPr algn="ctr"/>
            <a:endParaRPr lang="ca-ES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ca-ES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ca-ES" dirty="0">
                <a:solidFill>
                  <a:schemeClr val="bg1"/>
                </a:solidFill>
                <a:latin typeface="Arial Black" panose="020B0A04020102020204" pitchFamily="34" charset="0"/>
              </a:rPr>
              <a:t>Cal integrar i unificar les capacitats de l’Administració per poder fer front de forma efectiva als reptes actuals i futurs</a:t>
            </a:r>
          </a:p>
        </p:txBody>
      </p:sp>
    </p:spTree>
    <p:extLst>
      <p:ext uri="{BB962C8B-B14F-4D97-AF65-F5344CB8AC3E}">
        <p14:creationId xmlns:p14="http://schemas.microsoft.com/office/powerpoint/2010/main" val="1785238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0E4F3ED1-D836-C1D1-5E3E-6C989C46FC6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a-ES" dirty="0"/>
              <a:t>GESTIÓ DEL LITORAL CATALÀ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1CFF0A08-0335-7920-7E30-580377CD8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2" y="87622"/>
            <a:ext cx="12107618" cy="6441253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17E19AF9-FD78-5E03-AD2F-442236D6F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919" y="329125"/>
            <a:ext cx="2152075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7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9F401C49-FC79-598C-3AF1-D1B49A57F82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a-ES" dirty="0"/>
              <a:t>GESTIÓ DEL LITORAL CATALÀ</a:t>
            </a:r>
          </a:p>
        </p:txBody>
      </p:sp>
      <p:sp>
        <p:nvSpPr>
          <p:cNvPr id="4" name="Títol 4">
            <a:extLst>
              <a:ext uri="{FF2B5EF4-FFF2-40B4-BE49-F238E27FC236}">
                <a16:creationId xmlns:a16="http://schemas.microsoft.com/office/drawing/2014/main" id="{C4AB591B-9C39-2F35-C31F-54BBDCC8D554}"/>
              </a:ext>
            </a:extLst>
          </p:cNvPr>
          <p:cNvSpPr txBox="1">
            <a:spLocks/>
          </p:cNvSpPr>
          <p:nvPr/>
        </p:nvSpPr>
        <p:spPr>
          <a:xfrm>
            <a:off x="369598" y="368300"/>
            <a:ext cx="10759576" cy="7438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El Document d’objectius i propòsits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Estructura</a:t>
            </a:r>
            <a:endParaRPr kumimoji="0" lang="ca-E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228A9AF7-2C81-00B9-F66B-AFE5BA5C1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727" y="1647426"/>
            <a:ext cx="2521903" cy="3567731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A863CC63-C829-00F0-E4BA-637E1C6D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096" y="1644707"/>
            <a:ext cx="2524350" cy="3570450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06BA6FA2-8C9A-0D76-BC5F-ADBC29CE9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" y="1634105"/>
            <a:ext cx="2533960" cy="3581052"/>
          </a:xfrm>
          <a:prstGeom prst="rect">
            <a:avLst/>
          </a:prstGeom>
        </p:spPr>
      </p:pic>
      <p:sp>
        <p:nvSpPr>
          <p:cNvPr id="8" name="Triangle isòsceles 7">
            <a:extLst>
              <a:ext uri="{FF2B5EF4-FFF2-40B4-BE49-F238E27FC236}">
                <a16:creationId xmlns:a16="http://schemas.microsoft.com/office/drawing/2014/main" id="{53D84C7F-BE1A-1C32-E5C7-C897B18AE6BD}"/>
              </a:ext>
            </a:extLst>
          </p:cNvPr>
          <p:cNvSpPr/>
          <p:nvPr/>
        </p:nvSpPr>
        <p:spPr>
          <a:xfrm rot="5400000">
            <a:off x="2955635" y="3323031"/>
            <a:ext cx="415637" cy="2032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02DC4E13-E19B-4938-DF15-C4F094F35547}"/>
              </a:ext>
            </a:extLst>
          </p:cNvPr>
          <p:cNvSpPr txBox="1"/>
          <p:nvPr/>
        </p:nvSpPr>
        <p:spPr>
          <a:xfrm>
            <a:off x="4230254" y="1245966"/>
            <a:ext cx="1062181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Bloc I</a:t>
            </a:r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CAB400E0-4799-9AFC-3BA2-3226B0BCE0BA}"/>
              </a:ext>
            </a:extLst>
          </p:cNvPr>
          <p:cNvSpPr txBox="1"/>
          <p:nvPr/>
        </p:nvSpPr>
        <p:spPr>
          <a:xfrm>
            <a:off x="7096887" y="1250477"/>
            <a:ext cx="1062181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Bloc II</a:t>
            </a:r>
          </a:p>
        </p:txBody>
      </p:sp>
      <p:sp>
        <p:nvSpPr>
          <p:cNvPr id="11" name="QuadreDeText 10">
            <a:extLst>
              <a:ext uri="{FF2B5EF4-FFF2-40B4-BE49-F238E27FC236}">
                <a16:creationId xmlns:a16="http://schemas.microsoft.com/office/drawing/2014/main" id="{31BBD619-FD91-0789-4C9A-D4826259D7B4}"/>
              </a:ext>
            </a:extLst>
          </p:cNvPr>
          <p:cNvSpPr txBox="1"/>
          <p:nvPr/>
        </p:nvSpPr>
        <p:spPr>
          <a:xfrm>
            <a:off x="10024461" y="1245966"/>
            <a:ext cx="1062181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Bloc III</a:t>
            </a:r>
          </a:p>
        </p:txBody>
      </p:sp>
      <p:sp>
        <p:nvSpPr>
          <p:cNvPr id="12" name="QuadreDeText 11">
            <a:extLst>
              <a:ext uri="{FF2B5EF4-FFF2-40B4-BE49-F238E27FC236}">
                <a16:creationId xmlns:a16="http://schemas.microsoft.com/office/drawing/2014/main" id="{BBBE491B-8E20-64B0-D9A3-155D7617B789}"/>
              </a:ext>
            </a:extLst>
          </p:cNvPr>
          <p:cNvSpPr txBox="1"/>
          <p:nvPr/>
        </p:nvSpPr>
        <p:spPr>
          <a:xfrm>
            <a:off x="4033528" y="5335035"/>
            <a:ext cx="1455632" cy="55399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Perquè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1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fem el PPOL</a:t>
            </a:r>
          </a:p>
        </p:txBody>
      </p:sp>
      <p:sp>
        <p:nvSpPr>
          <p:cNvPr id="13" name="QuadreDeText 12">
            <a:extLst>
              <a:ext uri="{FF2B5EF4-FFF2-40B4-BE49-F238E27FC236}">
                <a16:creationId xmlns:a16="http://schemas.microsoft.com/office/drawing/2014/main" id="{FDE48129-C641-EC31-7F96-151E626467B7}"/>
              </a:ext>
            </a:extLst>
          </p:cNvPr>
          <p:cNvSpPr txBox="1"/>
          <p:nvPr/>
        </p:nvSpPr>
        <p:spPr>
          <a:xfrm>
            <a:off x="6900161" y="5330524"/>
            <a:ext cx="1455632" cy="55399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1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 farem</a:t>
            </a: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DCB38643-F720-02C7-B1C1-993522C11DAC}"/>
              </a:ext>
            </a:extLst>
          </p:cNvPr>
          <p:cNvSpPr txBox="1"/>
          <p:nvPr/>
        </p:nvSpPr>
        <p:spPr>
          <a:xfrm>
            <a:off x="9827735" y="5330524"/>
            <a:ext cx="1455632" cy="55399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Què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1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farem</a:t>
            </a:r>
          </a:p>
        </p:txBody>
      </p:sp>
      <p:pic>
        <p:nvPicPr>
          <p:cNvPr id="15" name="Imatge 14">
            <a:extLst>
              <a:ext uri="{FF2B5EF4-FFF2-40B4-BE49-F238E27FC236}">
                <a16:creationId xmlns:a16="http://schemas.microsoft.com/office/drawing/2014/main" id="{93803D75-952F-879B-4B30-B2EF6A6C2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0579" y="1682317"/>
            <a:ext cx="2529947" cy="35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14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4A1AAFF8-25F5-3583-62FA-B32C96E87D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a-ES" dirty="0"/>
              <a:t>GESTIÓ DEL LITORAL CATALÀ</a:t>
            </a:r>
          </a:p>
          <a:p>
            <a:endParaRPr lang="ca-ES" dirty="0"/>
          </a:p>
        </p:txBody>
      </p:sp>
      <p:grpSp>
        <p:nvGrpSpPr>
          <p:cNvPr id="4" name="Agrupa 3">
            <a:extLst>
              <a:ext uri="{FF2B5EF4-FFF2-40B4-BE49-F238E27FC236}">
                <a16:creationId xmlns:a16="http://schemas.microsoft.com/office/drawing/2014/main" id="{71B74A62-40EA-8DB2-155B-31EF07904B82}"/>
              </a:ext>
            </a:extLst>
          </p:cNvPr>
          <p:cNvGrpSpPr/>
          <p:nvPr/>
        </p:nvGrpSpPr>
        <p:grpSpPr>
          <a:xfrm>
            <a:off x="6816131" y="3553141"/>
            <a:ext cx="2480268" cy="2405448"/>
            <a:chOff x="7314521" y="922638"/>
            <a:chExt cx="2480268" cy="2405448"/>
          </a:xfrm>
        </p:grpSpPr>
        <p:pic>
          <p:nvPicPr>
            <p:cNvPr id="5" name="Imatge 4">
              <a:extLst>
                <a:ext uri="{FF2B5EF4-FFF2-40B4-BE49-F238E27FC236}">
                  <a16:creationId xmlns:a16="http://schemas.microsoft.com/office/drawing/2014/main" id="{9DF58565-A0DA-622E-5E3B-98099BB60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3976" r="23560" b="5258"/>
            <a:stretch>
              <a:fillRect/>
            </a:stretch>
          </p:blipFill>
          <p:spPr>
            <a:xfrm>
              <a:off x="7314521" y="1029730"/>
              <a:ext cx="2201469" cy="2252625"/>
            </a:xfrm>
            <a:prstGeom prst="rect">
              <a:avLst/>
            </a:prstGeom>
          </p:spPr>
        </p:pic>
        <p:sp>
          <p:nvSpPr>
            <p:cNvPr id="6" name="Forma lliure: forma 5">
              <a:extLst>
                <a:ext uri="{FF2B5EF4-FFF2-40B4-BE49-F238E27FC236}">
                  <a16:creationId xmlns:a16="http://schemas.microsoft.com/office/drawing/2014/main" id="{E79CD31C-2B75-8C48-C953-93B3A561FF25}"/>
                </a:ext>
              </a:extLst>
            </p:cNvPr>
            <p:cNvSpPr/>
            <p:nvPr/>
          </p:nvSpPr>
          <p:spPr>
            <a:xfrm>
              <a:off x="8781535" y="922638"/>
              <a:ext cx="1013254" cy="2405448"/>
            </a:xfrm>
            <a:custGeom>
              <a:avLst/>
              <a:gdLst>
                <a:gd name="connsiteX0" fmla="*/ 0 w 1013254"/>
                <a:gd name="connsiteY0" fmla="*/ 65903 h 2405448"/>
                <a:gd name="connsiteX1" fmla="*/ 461319 w 1013254"/>
                <a:gd name="connsiteY1" fmla="*/ 444843 h 2405448"/>
                <a:gd name="connsiteX2" fmla="*/ 766119 w 1013254"/>
                <a:gd name="connsiteY2" fmla="*/ 436605 h 2405448"/>
                <a:gd name="connsiteX3" fmla="*/ 840260 w 1013254"/>
                <a:gd name="connsiteY3" fmla="*/ 1532238 h 2405448"/>
                <a:gd name="connsiteX4" fmla="*/ 840260 w 1013254"/>
                <a:gd name="connsiteY4" fmla="*/ 1787611 h 2405448"/>
                <a:gd name="connsiteX5" fmla="*/ 395416 w 1013254"/>
                <a:gd name="connsiteY5" fmla="*/ 1919416 h 2405448"/>
                <a:gd name="connsiteX6" fmla="*/ 395416 w 1013254"/>
                <a:gd name="connsiteY6" fmla="*/ 2290119 h 2405448"/>
                <a:gd name="connsiteX7" fmla="*/ 593124 w 1013254"/>
                <a:gd name="connsiteY7" fmla="*/ 2405448 h 2405448"/>
                <a:gd name="connsiteX8" fmla="*/ 1013254 w 1013254"/>
                <a:gd name="connsiteY8" fmla="*/ 2388973 h 2405448"/>
                <a:gd name="connsiteX9" fmla="*/ 930876 w 1013254"/>
                <a:gd name="connsiteY9" fmla="*/ 0 h 2405448"/>
                <a:gd name="connsiteX10" fmla="*/ 0 w 1013254"/>
                <a:gd name="connsiteY10" fmla="*/ 65903 h 24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3254" h="2405448">
                  <a:moveTo>
                    <a:pt x="0" y="65903"/>
                  </a:moveTo>
                  <a:lnTo>
                    <a:pt x="461319" y="444843"/>
                  </a:lnTo>
                  <a:lnTo>
                    <a:pt x="766119" y="436605"/>
                  </a:lnTo>
                  <a:lnTo>
                    <a:pt x="840260" y="1532238"/>
                  </a:lnTo>
                  <a:lnTo>
                    <a:pt x="840260" y="1787611"/>
                  </a:lnTo>
                  <a:lnTo>
                    <a:pt x="395416" y="1919416"/>
                  </a:lnTo>
                  <a:lnTo>
                    <a:pt x="395416" y="2290119"/>
                  </a:lnTo>
                  <a:lnTo>
                    <a:pt x="593124" y="2405448"/>
                  </a:lnTo>
                  <a:lnTo>
                    <a:pt x="1013254" y="2388973"/>
                  </a:lnTo>
                  <a:lnTo>
                    <a:pt x="930876" y="0"/>
                  </a:lnTo>
                  <a:lnTo>
                    <a:pt x="0" y="659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grpSp>
        <p:nvGrpSpPr>
          <p:cNvPr id="7" name="Agrupa 6">
            <a:extLst>
              <a:ext uri="{FF2B5EF4-FFF2-40B4-BE49-F238E27FC236}">
                <a16:creationId xmlns:a16="http://schemas.microsoft.com/office/drawing/2014/main" id="{CC2CFB6F-87C7-9FA5-19B9-5FAE1C90D815}"/>
              </a:ext>
            </a:extLst>
          </p:cNvPr>
          <p:cNvGrpSpPr/>
          <p:nvPr/>
        </p:nvGrpSpPr>
        <p:grpSpPr>
          <a:xfrm>
            <a:off x="6816131" y="484526"/>
            <a:ext cx="2465080" cy="2421925"/>
            <a:chOff x="7436801" y="3674075"/>
            <a:chExt cx="2465080" cy="2421925"/>
          </a:xfrm>
        </p:grpSpPr>
        <p:pic>
          <p:nvPicPr>
            <p:cNvPr id="8" name="Imatge 7">
              <a:extLst>
                <a:ext uri="{FF2B5EF4-FFF2-40B4-BE49-F238E27FC236}">
                  <a16:creationId xmlns:a16="http://schemas.microsoft.com/office/drawing/2014/main" id="{9000A831-BBDA-412E-7027-CA2756E18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4217" r="24490" b="8501"/>
            <a:stretch>
              <a:fillRect/>
            </a:stretch>
          </p:blipFill>
          <p:spPr>
            <a:xfrm>
              <a:off x="7436801" y="3843375"/>
              <a:ext cx="2292085" cy="2252625"/>
            </a:xfrm>
            <a:prstGeom prst="rect">
              <a:avLst/>
            </a:prstGeom>
          </p:spPr>
        </p:pic>
        <p:sp>
          <p:nvSpPr>
            <p:cNvPr id="9" name="Forma lliure: forma 8">
              <a:extLst>
                <a:ext uri="{FF2B5EF4-FFF2-40B4-BE49-F238E27FC236}">
                  <a16:creationId xmlns:a16="http://schemas.microsoft.com/office/drawing/2014/main" id="{A41B09F3-3D84-704E-D962-6932BE10202E}"/>
                </a:ext>
              </a:extLst>
            </p:cNvPr>
            <p:cNvSpPr/>
            <p:nvPr/>
          </p:nvSpPr>
          <p:spPr>
            <a:xfrm>
              <a:off x="9127524" y="3674075"/>
              <a:ext cx="774357" cy="2405449"/>
            </a:xfrm>
            <a:custGeom>
              <a:avLst/>
              <a:gdLst>
                <a:gd name="connsiteX0" fmla="*/ 0 w 774357"/>
                <a:gd name="connsiteY0" fmla="*/ 230660 h 2331308"/>
                <a:gd name="connsiteX1" fmla="*/ 354227 w 774357"/>
                <a:gd name="connsiteY1" fmla="*/ 461319 h 2331308"/>
                <a:gd name="connsiteX2" fmla="*/ 691979 w 774357"/>
                <a:gd name="connsiteY2" fmla="*/ 428368 h 2331308"/>
                <a:gd name="connsiteX3" fmla="*/ 568411 w 774357"/>
                <a:gd name="connsiteY3" fmla="*/ 1598141 h 2331308"/>
                <a:gd name="connsiteX4" fmla="*/ 255373 w 774357"/>
                <a:gd name="connsiteY4" fmla="*/ 2034746 h 2331308"/>
                <a:gd name="connsiteX5" fmla="*/ 288325 w 774357"/>
                <a:gd name="connsiteY5" fmla="*/ 2331308 h 2331308"/>
                <a:gd name="connsiteX6" fmla="*/ 700217 w 774357"/>
                <a:gd name="connsiteY6" fmla="*/ 2265406 h 2331308"/>
                <a:gd name="connsiteX7" fmla="*/ 774357 w 774357"/>
                <a:gd name="connsiteY7" fmla="*/ 0 h 2331308"/>
                <a:gd name="connsiteX8" fmla="*/ 0 w 774357"/>
                <a:gd name="connsiteY8" fmla="*/ 230660 h 2331308"/>
                <a:gd name="connsiteX0" fmla="*/ 0 w 774357"/>
                <a:gd name="connsiteY0" fmla="*/ 230660 h 2331308"/>
                <a:gd name="connsiteX1" fmla="*/ 304800 w 774357"/>
                <a:gd name="connsiteY1" fmla="*/ 533174 h 2331308"/>
                <a:gd name="connsiteX2" fmla="*/ 691979 w 774357"/>
                <a:gd name="connsiteY2" fmla="*/ 428368 h 2331308"/>
                <a:gd name="connsiteX3" fmla="*/ 568411 w 774357"/>
                <a:gd name="connsiteY3" fmla="*/ 1598141 h 2331308"/>
                <a:gd name="connsiteX4" fmla="*/ 255373 w 774357"/>
                <a:gd name="connsiteY4" fmla="*/ 2034746 h 2331308"/>
                <a:gd name="connsiteX5" fmla="*/ 288325 w 774357"/>
                <a:gd name="connsiteY5" fmla="*/ 2331308 h 2331308"/>
                <a:gd name="connsiteX6" fmla="*/ 700217 w 774357"/>
                <a:gd name="connsiteY6" fmla="*/ 2265406 h 2331308"/>
                <a:gd name="connsiteX7" fmla="*/ 774357 w 774357"/>
                <a:gd name="connsiteY7" fmla="*/ 0 h 2331308"/>
                <a:gd name="connsiteX8" fmla="*/ 0 w 774357"/>
                <a:gd name="connsiteY8" fmla="*/ 230660 h 2331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4357" h="2331308">
                  <a:moveTo>
                    <a:pt x="0" y="230660"/>
                  </a:moveTo>
                  <a:lnTo>
                    <a:pt x="304800" y="533174"/>
                  </a:lnTo>
                  <a:lnTo>
                    <a:pt x="691979" y="428368"/>
                  </a:lnTo>
                  <a:lnTo>
                    <a:pt x="568411" y="1598141"/>
                  </a:lnTo>
                  <a:lnTo>
                    <a:pt x="255373" y="2034746"/>
                  </a:lnTo>
                  <a:lnTo>
                    <a:pt x="288325" y="2331308"/>
                  </a:lnTo>
                  <a:lnTo>
                    <a:pt x="700217" y="2265406"/>
                  </a:lnTo>
                  <a:lnTo>
                    <a:pt x="774357" y="0"/>
                  </a:lnTo>
                  <a:lnTo>
                    <a:pt x="0" y="2306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10" name="Títol 4">
            <a:extLst>
              <a:ext uri="{FF2B5EF4-FFF2-40B4-BE49-F238E27FC236}">
                <a16:creationId xmlns:a16="http://schemas.microsoft.com/office/drawing/2014/main" id="{4DC66DE4-6A4C-F597-2A9F-B2A3BD260466}"/>
              </a:ext>
            </a:extLst>
          </p:cNvPr>
          <p:cNvSpPr txBox="1">
            <a:spLocks/>
          </p:cNvSpPr>
          <p:nvPr/>
        </p:nvSpPr>
        <p:spPr>
          <a:xfrm>
            <a:off x="369598" y="368300"/>
            <a:ext cx="10759576" cy="7438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El Document d’objectius i propòsits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000" dirty="0">
                <a:solidFill>
                  <a:srgbClr val="C00000"/>
                </a:solidFill>
                <a:latin typeface="Arial" panose="020B0604020202020204"/>
              </a:rPr>
              <a:t>Escenaris base: </a:t>
            </a:r>
            <a:r>
              <a:rPr lang="ca-ES" sz="1800" b="0" dirty="0">
                <a:solidFill>
                  <a:srgbClr val="C00000"/>
                </a:solidFill>
                <a:latin typeface="Arial" panose="020B0604020202020204"/>
              </a:rPr>
              <a:t>tendències globals</a:t>
            </a:r>
            <a:endParaRPr kumimoji="0" lang="ca-E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grpSp>
        <p:nvGrpSpPr>
          <p:cNvPr id="11" name="Agrupa 10">
            <a:extLst>
              <a:ext uri="{FF2B5EF4-FFF2-40B4-BE49-F238E27FC236}">
                <a16:creationId xmlns:a16="http://schemas.microsoft.com/office/drawing/2014/main" id="{293FF05C-5A3E-1EC8-6C2E-C41863808FE9}"/>
              </a:ext>
            </a:extLst>
          </p:cNvPr>
          <p:cNvGrpSpPr/>
          <p:nvPr/>
        </p:nvGrpSpPr>
        <p:grpSpPr>
          <a:xfrm>
            <a:off x="127536" y="3079270"/>
            <a:ext cx="2475621" cy="2430162"/>
            <a:chOff x="1190217" y="2158314"/>
            <a:chExt cx="2475621" cy="2430162"/>
          </a:xfrm>
        </p:grpSpPr>
        <p:pic>
          <p:nvPicPr>
            <p:cNvPr id="12" name="Imatge 11">
              <a:extLst>
                <a:ext uri="{FF2B5EF4-FFF2-40B4-BE49-F238E27FC236}">
                  <a16:creationId xmlns:a16="http://schemas.microsoft.com/office/drawing/2014/main" id="{9787C866-AFDB-A52E-9B11-8ABD75F89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3319" r="20414" b="3440"/>
            <a:stretch>
              <a:fillRect/>
            </a:stretch>
          </p:blipFill>
          <p:spPr>
            <a:xfrm>
              <a:off x="1190217" y="2302687"/>
              <a:ext cx="2292085" cy="2252625"/>
            </a:xfrm>
            <a:prstGeom prst="rect">
              <a:avLst/>
            </a:prstGeom>
          </p:spPr>
        </p:pic>
        <p:sp>
          <p:nvSpPr>
            <p:cNvPr id="13" name="Forma lliure: forma 12">
              <a:extLst>
                <a:ext uri="{FF2B5EF4-FFF2-40B4-BE49-F238E27FC236}">
                  <a16:creationId xmlns:a16="http://schemas.microsoft.com/office/drawing/2014/main" id="{B04E96D3-D2BA-B9BD-305D-515954D3A000}"/>
                </a:ext>
              </a:extLst>
            </p:cNvPr>
            <p:cNvSpPr/>
            <p:nvPr/>
          </p:nvSpPr>
          <p:spPr>
            <a:xfrm>
              <a:off x="2479589" y="2158314"/>
              <a:ext cx="1186249" cy="2430162"/>
            </a:xfrm>
            <a:custGeom>
              <a:avLst/>
              <a:gdLst>
                <a:gd name="connsiteX0" fmla="*/ 0 w 1186249"/>
                <a:gd name="connsiteY0" fmla="*/ 65902 h 2430162"/>
                <a:gd name="connsiteX1" fmla="*/ 164757 w 1186249"/>
                <a:gd name="connsiteY1" fmla="*/ 230659 h 2430162"/>
                <a:gd name="connsiteX2" fmla="*/ 576649 w 1186249"/>
                <a:gd name="connsiteY2" fmla="*/ 354227 h 2430162"/>
                <a:gd name="connsiteX3" fmla="*/ 617838 w 1186249"/>
                <a:gd name="connsiteY3" fmla="*/ 469556 h 2430162"/>
                <a:gd name="connsiteX4" fmla="*/ 840260 w 1186249"/>
                <a:gd name="connsiteY4" fmla="*/ 568410 h 2430162"/>
                <a:gd name="connsiteX5" fmla="*/ 963827 w 1186249"/>
                <a:gd name="connsiteY5" fmla="*/ 1087394 h 2430162"/>
                <a:gd name="connsiteX6" fmla="*/ 947352 w 1186249"/>
                <a:gd name="connsiteY6" fmla="*/ 1696994 h 2430162"/>
                <a:gd name="connsiteX7" fmla="*/ 626076 w 1186249"/>
                <a:gd name="connsiteY7" fmla="*/ 1985318 h 2430162"/>
                <a:gd name="connsiteX8" fmla="*/ 667265 w 1186249"/>
                <a:gd name="connsiteY8" fmla="*/ 2421924 h 2430162"/>
                <a:gd name="connsiteX9" fmla="*/ 1145060 w 1186249"/>
                <a:gd name="connsiteY9" fmla="*/ 2430162 h 2430162"/>
                <a:gd name="connsiteX10" fmla="*/ 1186249 w 1186249"/>
                <a:gd name="connsiteY10" fmla="*/ 131805 h 2430162"/>
                <a:gd name="connsiteX11" fmla="*/ 1128584 w 1186249"/>
                <a:gd name="connsiteY11" fmla="*/ 0 h 2430162"/>
                <a:gd name="connsiteX12" fmla="*/ 0 w 1186249"/>
                <a:gd name="connsiteY12" fmla="*/ 65902 h 2430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6249" h="2430162">
                  <a:moveTo>
                    <a:pt x="0" y="65902"/>
                  </a:moveTo>
                  <a:lnTo>
                    <a:pt x="164757" y="230659"/>
                  </a:lnTo>
                  <a:lnTo>
                    <a:pt x="576649" y="354227"/>
                  </a:lnTo>
                  <a:lnTo>
                    <a:pt x="617838" y="469556"/>
                  </a:lnTo>
                  <a:lnTo>
                    <a:pt x="840260" y="568410"/>
                  </a:lnTo>
                  <a:lnTo>
                    <a:pt x="963827" y="1087394"/>
                  </a:lnTo>
                  <a:lnTo>
                    <a:pt x="947352" y="1696994"/>
                  </a:lnTo>
                  <a:lnTo>
                    <a:pt x="626076" y="1985318"/>
                  </a:lnTo>
                  <a:lnTo>
                    <a:pt x="667265" y="2421924"/>
                  </a:lnTo>
                  <a:lnTo>
                    <a:pt x="1145060" y="2430162"/>
                  </a:lnTo>
                  <a:lnTo>
                    <a:pt x="1186249" y="131805"/>
                  </a:lnTo>
                  <a:lnTo>
                    <a:pt x="1128584" y="0"/>
                  </a:lnTo>
                  <a:lnTo>
                    <a:pt x="0" y="659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80C61E7B-43C7-686F-1145-57EB50A79B57}"/>
              </a:ext>
            </a:extLst>
          </p:cNvPr>
          <p:cNvSpPr txBox="1"/>
          <p:nvPr/>
        </p:nvSpPr>
        <p:spPr>
          <a:xfrm>
            <a:off x="127535" y="5401710"/>
            <a:ext cx="2292085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400" b="1" dirty="0">
                <a:solidFill>
                  <a:srgbClr val="112F5E"/>
                </a:solidFill>
              </a:rPr>
              <a:t>Situació actual</a:t>
            </a:r>
          </a:p>
        </p:txBody>
      </p:sp>
      <p:sp>
        <p:nvSpPr>
          <p:cNvPr id="15" name="QuadreDeText 14">
            <a:extLst>
              <a:ext uri="{FF2B5EF4-FFF2-40B4-BE49-F238E27FC236}">
                <a16:creationId xmlns:a16="http://schemas.microsoft.com/office/drawing/2014/main" id="{9943C980-1CF7-6050-34C6-E831A8D23FF0}"/>
              </a:ext>
            </a:extLst>
          </p:cNvPr>
          <p:cNvSpPr txBox="1"/>
          <p:nvPr/>
        </p:nvSpPr>
        <p:spPr>
          <a:xfrm>
            <a:off x="6797314" y="2933023"/>
            <a:ext cx="2292085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400" b="1" dirty="0">
                <a:solidFill>
                  <a:srgbClr val="951317"/>
                </a:solidFill>
              </a:rPr>
              <a:t>Escenari pessimista</a:t>
            </a:r>
          </a:p>
        </p:txBody>
      </p:sp>
      <p:sp>
        <p:nvSpPr>
          <p:cNvPr id="16" name="QuadreDeText 15">
            <a:extLst>
              <a:ext uri="{FF2B5EF4-FFF2-40B4-BE49-F238E27FC236}">
                <a16:creationId xmlns:a16="http://schemas.microsoft.com/office/drawing/2014/main" id="{4BD8CB81-48A3-0577-BF54-D52E64D866DB}"/>
              </a:ext>
            </a:extLst>
          </p:cNvPr>
          <p:cNvSpPr txBox="1"/>
          <p:nvPr/>
        </p:nvSpPr>
        <p:spPr>
          <a:xfrm>
            <a:off x="6816131" y="5850167"/>
            <a:ext cx="2292085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400" b="1" dirty="0">
                <a:solidFill>
                  <a:srgbClr val="F79019"/>
                </a:solidFill>
              </a:rPr>
              <a:t>Escenari continuista</a:t>
            </a:r>
          </a:p>
        </p:txBody>
      </p:sp>
      <p:pic>
        <p:nvPicPr>
          <p:cNvPr id="17" name="Imatge 16">
            <a:extLst>
              <a:ext uri="{FF2B5EF4-FFF2-40B4-BE49-F238E27FC236}">
                <a16:creationId xmlns:a16="http://schemas.microsoft.com/office/drawing/2014/main" id="{39391998-0FDE-3CB2-E466-AEB333591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222" y="1779663"/>
            <a:ext cx="3149836" cy="3298674"/>
          </a:xfrm>
          <a:prstGeom prst="rect">
            <a:avLst/>
          </a:prstGeom>
        </p:spPr>
      </p:pic>
      <p:cxnSp>
        <p:nvCxnSpPr>
          <p:cNvPr id="18" name="Connector recte 17">
            <a:extLst>
              <a:ext uri="{FF2B5EF4-FFF2-40B4-BE49-F238E27FC236}">
                <a16:creationId xmlns:a16="http://schemas.microsoft.com/office/drawing/2014/main" id="{5A9308FD-4381-D65D-E9AE-CC5B388CD7A1}"/>
              </a:ext>
            </a:extLst>
          </p:cNvPr>
          <p:cNvCxnSpPr>
            <a:cxnSpLocks/>
          </p:cNvCxnSpPr>
          <p:nvPr/>
        </p:nvCxnSpPr>
        <p:spPr>
          <a:xfrm flipV="1">
            <a:off x="2274966" y="4345406"/>
            <a:ext cx="864000" cy="37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angular 18">
            <a:extLst>
              <a:ext uri="{FF2B5EF4-FFF2-40B4-BE49-F238E27FC236}">
                <a16:creationId xmlns:a16="http://schemas.microsoft.com/office/drawing/2014/main" id="{7D6ECCE2-C5DC-1768-0F76-31A2C778B929}"/>
              </a:ext>
            </a:extLst>
          </p:cNvPr>
          <p:cNvCxnSpPr>
            <a:cxnSpLocks/>
            <a:stCxn id="20" idx="3"/>
            <a:endCxn id="5" idx="1"/>
          </p:cNvCxnSpPr>
          <p:nvPr/>
        </p:nvCxnSpPr>
        <p:spPr>
          <a:xfrm>
            <a:off x="6156959" y="3691067"/>
            <a:ext cx="659172" cy="1095479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2BC0446-F1BB-768B-7CC8-0BBA3A1DC2CA}"/>
              </a:ext>
            </a:extLst>
          </p:cNvPr>
          <p:cNvSpPr/>
          <p:nvPr/>
        </p:nvSpPr>
        <p:spPr>
          <a:xfrm>
            <a:off x="5513700" y="3607444"/>
            <a:ext cx="643259" cy="167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04EEBE-1A58-AC06-BF7E-D8610CF6C755}"/>
              </a:ext>
            </a:extLst>
          </p:cNvPr>
          <p:cNvSpPr/>
          <p:nvPr/>
        </p:nvSpPr>
        <p:spPr>
          <a:xfrm>
            <a:off x="5515007" y="2806842"/>
            <a:ext cx="643259" cy="167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22" name="Connector: angular 21">
            <a:extLst>
              <a:ext uri="{FF2B5EF4-FFF2-40B4-BE49-F238E27FC236}">
                <a16:creationId xmlns:a16="http://schemas.microsoft.com/office/drawing/2014/main" id="{B2AE2C8D-9ADE-1CF2-F6AD-8594B922E522}"/>
              </a:ext>
            </a:extLst>
          </p:cNvPr>
          <p:cNvCxnSpPr>
            <a:cxnSpLocks/>
            <a:stCxn id="21" idx="3"/>
            <a:endCxn id="8" idx="1"/>
          </p:cNvCxnSpPr>
          <p:nvPr/>
        </p:nvCxnSpPr>
        <p:spPr>
          <a:xfrm flipV="1">
            <a:off x="6158266" y="1780139"/>
            <a:ext cx="657865" cy="1110326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CD173E3-B7C2-FA23-6BE0-A421B031234C}"/>
              </a:ext>
            </a:extLst>
          </p:cNvPr>
          <p:cNvSpPr/>
          <p:nvPr/>
        </p:nvSpPr>
        <p:spPr>
          <a:xfrm>
            <a:off x="5374640" y="3079270"/>
            <a:ext cx="721360" cy="30386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C5162F-6D55-5F1E-3D2B-7431E15CA6E2}"/>
              </a:ext>
            </a:extLst>
          </p:cNvPr>
          <p:cNvSpPr/>
          <p:nvPr/>
        </p:nvSpPr>
        <p:spPr>
          <a:xfrm>
            <a:off x="5389698" y="3990482"/>
            <a:ext cx="721360" cy="3999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5" name="QuadreDeText 24">
            <a:extLst>
              <a:ext uri="{FF2B5EF4-FFF2-40B4-BE49-F238E27FC236}">
                <a16:creationId xmlns:a16="http://schemas.microsoft.com/office/drawing/2014/main" id="{675F37AF-B4FA-F3D5-7B4C-2CB9592C8D15}"/>
              </a:ext>
            </a:extLst>
          </p:cNvPr>
          <p:cNvSpPr txBox="1"/>
          <p:nvPr/>
        </p:nvSpPr>
        <p:spPr>
          <a:xfrm>
            <a:off x="267994" y="2634527"/>
            <a:ext cx="237370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8038" indent="-808038">
              <a:spcAft>
                <a:spcPts val="600"/>
              </a:spcAft>
            </a:pPr>
            <a:r>
              <a:rPr lang="ca-ES" sz="1400" b="1" noProof="0" dirty="0">
                <a:solidFill>
                  <a:srgbClr val="7F7F7F"/>
                </a:solidFill>
                <a:sym typeface="Wingdings" panose="05000000000000000000" pitchFamily="2" charset="2"/>
              </a:rPr>
              <a:t></a:t>
            </a:r>
            <a:r>
              <a:rPr lang="ca-ES" sz="1400" b="1" noProof="0" dirty="0">
                <a:solidFill>
                  <a:srgbClr val="7F7F7F"/>
                </a:solidFill>
              </a:rPr>
              <a:t> 10 cm  </a:t>
            </a:r>
            <a:r>
              <a:rPr lang="ca-ES" sz="1400" noProof="0" dirty="0">
                <a:solidFill>
                  <a:srgbClr val="7F7F7F"/>
                </a:solidFill>
              </a:rPr>
              <a:t>del nivell del mar</a:t>
            </a:r>
          </a:p>
          <a:p>
            <a:r>
              <a:rPr lang="ca-ES" sz="1400" b="1" dirty="0">
                <a:solidFill>
                  <a:srgbClr val="7F7F7F"/>
                </a:solidFill>
                <a:sym typeface="Wingdings" panose="05000000000000000000" pitchFamily="2" charset="2"/>
              </a:rPr>
              <a:t></a:t>
            </a:r>
            <a:r>
              <a:rPr lang="ca-ES" sz="1400" b="1" dirty="0">
                <a:solidFill>
                  <a:srgbClr val="7F7F7F"/>
                </a:solidFill>
              </a:rPr>
              <a:t> 0,9 ºC </a:t>
            </a:r>
            <a:r>
              <a:rPr lang="ca-ES" sz="1400" dirty="0">
                <a:solidFill>
                  <a:srgbClr val="7F7F7F"/>
                </a:solidFill>
              </a:rPr>
              <a:t> de temperatura</a:t>
            </a:r>
          </a:p>
        </p:txBody>
      </p:sp>
      <p:sp>
        <p:nvSpPr>
          <p:cNvPr id="26" name="QuadreDeText 25">
            <a:extLst>
              <a:ext uri="{FF2B5EF4-FFF2-40B4-BE49-F238E27FC236}">
                <a16:creationId xmlns:a16="http://schemas.microsoft.com/office/drawing/2014/main" id="{8A6C1440-01D4-70D0-F762-70B7C8BF24FB}"/>
              </a:ext>
            </a:extLst>
          </p:cNvPr>
          <p:cNvSpPr txBox="1"/>
          <p:nvPr/>
        </p:nvSpPr>
        <p:spPr>
          <a:xfrm>
            <a:off x="267994" y="2272063"/>
            <a:ext cx="2373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8038" indent="-808038"/>
            <a:r>
              <a:rPr lang="ca-ES" sz="1400" b="1" dirty="0">
                <a:solidFill>
                  <a:srgbClr val="112F5E"/>
                </a:solidFill>
                <a:sym typeface="Wingdings" panose="05000000000000000000" pitchFamily="2" charset="2"/>
              </a:rPr>
              <a:t>Avui</a:t>
            </a:r>
            <a:r>
              <a:rPr lang="ca-E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, respecte</a:t>
            </a:r>
            <a:r>
              <a:rPr lang="ca-ES" sz="1400" noProof="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1995:</a:t>
            </a:r>
            <a:endParaRPr lang="ca-E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QuadreDeText 26">
            <a:extLst>
              <a:ext uri="{FF2B5EF4-FFF2-40B4-BE49-F238E27FC236}">
                <a16:creationId xmlns:a16="http://schemas.microsoft.com/office/drawing/2014/main" id="{1C5F0B91-A80D-1BF3-6FF5-68CB50527AEB}"/>
              </a:ext>
            </a:extLst>
          </p:cNvPr>
          <p:cNvSpPr txBox="1"/>
          <p:nvPr/>
        </p:nvSpPr>
        <p:spPr>
          <a:xfrm>
            <a:off x="9227075" y="1185988"/>
            <a:ext cx="265347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8038" indent="-808038">
              <a:spcAft>
                <a:spcPts val="600"/>
              </a:spcAft>
            </a:pPr>
            <a:r>
              <a:rPr lang="ca-ES" sz="1400" b="1" noProof="0" dirty="0">
                <a:solidFill>
                  <a:srgbClr val="7F7F7F"/>
                </a:solidFill>
                <a:sym typeface="Wingdings" panose="05000000000000000000" pitchFamily="2" charset="2"/>
              </a:rPr>
              <a:t></a:t>
            </a:r>
            <a:r>
              <a:rPr lang="ca-ES" sz="1400" b="1" noProof="0" dirty="0">
                <a:solidFill>
                  <a:srgbClr val="7F7F7F"/>
                </a:solidFill>
              </a:rPr>
              <a:t> 28 cm  </a:t>
            </a:r>
            <a:r>
              <a:rPr lang="ca-ES" sz="1400" noProof="0" dirty="0">
                <a:solidFill>
                  <a:srgbClr val="7F7F7F"/>
                </a:solidFill>
              </a:rPr>
              <a:t>del nivell del mar</a:t>
            </a:r>
          </a:p>
          <a:p>
            <a:r>
              <a:rPr lang="ca-ES" sz="1400" b="1" dirty="0">
                <a:solidFill>
                  <a:srgbClr val="7F7F7F"/>
                </a:solidFill>
                <a:sym typeface="Wingdings" panose="05000000000000000000" pitchFamily="2" charset="2"/>
              </a:rPr>
              <a:t></a:t>
            </a:r>
            <a:r>
              <a:rPr lang="ca-ES" sz="1400" b="1" dirty="0">
                <a:solidFill>
                  <a:srgbClr val="7F7F7F"/>
                </a:solidFill>
              </a:rPr>
              <a:t> 1,5-2,5 ºC </a:t>
            </a:r>
            <a:r>
              <a:rPr lang="ca-ES" sz="1400" dirty="0">
                <a:solidFill>
                  <a:srgbClr val="7F7F7F"/>
                </a:solidFill>
              </a:rPr>
              <a:t> de temperatura</a:t>
            </a:r>
          </a:p>
        </p:txBody>
      </p:sp>
      <p:sp>
        <p:nvSpPr>
          <p:cNvPr id="28" name="QuadreDeText 27">
            <a:extLst>
              <a:ext uri="{FF2B5EF4-FFF2-40B4-BE49-F238E27FC236}">
                <a16:creationId xmlns:a16="http://schemas.microsoft.com/office/drawing/2014/main" id="{E189A87B-7F5C-32BF-4544-F6C68C7902DA}"/>
              </a:ext>
            </a:extLst>
          </p:cNvPr>
          <p:cNvSpPr txBox="1"/>
          <p:nvPr/>
        </p:nvSpPr>
        <p:spPr>
          <a:xfrm>
            <a:off x="9227075" y="823524"/>
            <a:ext cx="2373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8038" indent="-808038"/>
            <a:r>
              <a:rPr lang="ca-ES" sz="1400" noProof="0" dirty="0">
                <a:solidFill>
                  <a:srgbClr val="7F7F7F"/>
                </a:solidFill>
                <a:sym typeface="Wingdings" panose="05000000000000000000" pitchFamily="2" charset="2"/>
              </a:rPr>
              <a:t>El </a:t>
            </a:r>
            <a:r>
              <a:rPr lang="ca-ES" sz="1400" b="1" noProof="0" dirty="0">
                <a:solidFill>
                  <a:srgbClr val="951317"/>
                </a:solidFill>
                <a:sym typeface="Wingdings" panose="05000000000000000000" pitchFamily="2" charset="2"/>
              </a:rPr>
              <a:t>2050</a:t>
            </a:r>
            <a:r>
              <a:rPr lang="ca-ES" sz="1400" noProof="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, respecte 1995:</a:t>
            </a:r>
            <a:endParaRPr lang="ca-E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QuadreDeText 28">
            <a:extLst>
              <a:ext uri="{FF2B5EF4-FFF2-40B4-BE49-F238E27FC236}">
                <a16:creationId xmlns:a16="http://schemas.microsoft.com/office/drawing/2014/main" id="{5DB24A1D-86DC-14B1-D086-976AD4A7699B}"/>
              </a:ext>
            </a:extLst>
          </p:cNvPr>
          <p:cNvSpPr txBox="1"/>
          <p:nvPr/>
        </p:nvSpPr>
        <p:spPr>
          <a:xfrm>
            <a:off x="9227075" y="2432842"/>
            <a:ext cx="265347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8038" indent="-808038">
              <a:spcAft>
                <a:spcPts val="600"/>
              </a:spcAft>
            </a:pPr>
            <a:r>
              <a:rPr lang="ca-ES" sz="1400" b="1" noProof="0" dirty="0">
                <a:solidFill>
                  <a:srgbClr val="7F7F7F"/>
                </a:solidFill>
                <a:sym typeface="Wingdings" panose="05000000000000000000" pitchFamily="2" charset="2"/>
              </a:rPr>
              <a:t></a:t>
            </a:r>
            <a:r>
              <a:rPr lang="ca-ES" sz="1400" b="1" noProof="0" dirty="0">
                <a:solidFill>
                  <a:srgbClr val="7F7F7F"/>
                </a:solidFill>
              </a:rPr>
              <a:t> 85 cm  </a:t>
            </a:r>
            <a:r>
              <a:rPr lang="ca-ES" sz="1400" noProof="0" dirty="0">
                <a:solidFill>
                  <a:srgbClr val="7F7F7F"/>
                </a:solidFill>
              </a:rPr>
              <a:t>del nivell del mar</a:t>
            </a:r>
          </a:p>
          <a:p>
            <a:r>
              <a:rPr lang="ca-ES" sz="1400" b="1" dirty="0">
                <a:solidFill>
                  <a:srgbClr val="7F7F7F"/>
                </a:solidFill>
                <a:sym typeface="Wingdings" panose="05000000000000000000" pitchFamily="2" charset="2"/>
              </a:rPr>
              <a:t></a:t>
            </a:r>
            <a:r>
              <a:rPr lang="ca-ES" sz="1400" b="1" dirty="0">
                <a:solidFill>
                  <a:srgbClr val="7F7F7F"/>
                </a:solidFill>
              </a:rPr>
              <a:t> 5 ºC </a:t>
            </a:r>
            <a:r>
              <a:rPr lang="ca-ES" sz="1400" dirty="0">
                <a:solidFill>
                  <a:srgbClr val="7F7F7F"/>
                </a:solidFill>
              </a:rPr>
              <a:t> de temperatura</a:t>
            </a:r>
          </a:p>
        </p:txBody>
      </p:sp>
      <p:sp>
        <p:nvSpPr>
          <p:cNvPr id="30" name="QuadreDeText 29">
            <a:extLst>
              <a:ext uri="{FF2B5EF4-FFF2-40B4-BE49-F238E27FC236}">
                <a16:creationId xmlns:a16="http://schemas.microsoft.com/office/drawing/2014/main" id="{9DC4D339-082C-40FF-D02F-5F1C66ED09D7}"/>
              </a:ext>
            </a:extLst>
          </p:cNvPr>
          <p:cNvSpPr txBox="1"/>
          <p:nvPr/>
        </p:nvSpPr>
        <p:spPr>
          <a:xfrm>
            <a:off x="9227075" y="2070378"/>
            <a:ext cx="2373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8038" indent="-808038"/>
            <a:r>
              <a:rPr lang="ca-ES" sz="1400" noProof="0" dirty="0">
                <a:solidFill>
                  <a:srgbClr val="7F7F7F"/>
                </a:solidFill>
                <a:sym typeface="Wingdings" panose="05000000000000000000" pitchFamily="2" charset="2"/>
              </a:rPr>
              <a:t>El </a:t>
            </a:r>
            <a:r>
              <a:rPr lang="ca-ES" sz="1400" b="1" noProof="0" dirty="0">
                <a:solidFill>
                  <a:srgbClr val="951317"/>
                </a:solidFill>
                <a:sym typeface="Wingdings" panose="05000000000000000000" pitchFamily="2" charset="2"/>
              </a:rPr>
              <a:t>2100</a:t>
            </a:r>
            <a:r>
              <a:rPr lang="ca-ES" sz="1400" noProof="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, respecte 1995:</a:t>
            </a:r>
            <a:endParaRPr lang="ca-E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QuadreDeText 30">
            <a:extLst>
              <a:ext uri="{FF2B5EF4-FFF2-40B4-BE49-F238E27FC236}">
                <a16:creationId xmlns:a16="http://schemas.microsoft.com/office/drawing/2014/main" id="{A7487790-9868-2347-724B-748E4E8444B3}"/>
              </a:ext>
            </a:extLst>
          </p:cNvPr>
          <p:cNvSpPr txBox="1"/>
          <p:nvPr/>
        </p:nvSpPr>
        <p:spPr>
          <a:xfrm>
            <a:off x="9285643" y="3685050"/>
            <a:ext cx="2373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8038" indent="-808038"/>
            <a:r>
              <a:rPr lang="ca-ES" sz="1400" noProof="0" dirty="0">
                <a:solidFill>
                  <a:srgbClr val="7F7F7F"/>
                </a:solidFill>
                <a:sym typeface="Wingdings" panose="05000000000000000000" pitchFamily="2" charset="2"/>
              </a:rPr>
              <a:t>El </a:t>
            </a:r>
            <a:r>
              <a:rPr lang="ca-ES" sz="1400" b="1" noProof="0" dirty="0">
                <a:solidFill>
                  <a:srgbClr val="F79019"/>
                </a:solidFill>
                <a:sym typeface="Wingdings" panose="05000000000000000000" pitchFamily="2" charset="2"/>
              </a:rPr>
              <a:t>2050</a:t>
            </a:r>
            <a:r>
              <a:rPr lang="ca-ES" sz="1400" noProof="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, respecte 1995:</a:t>
            </a:r>
            <a:endParaRPr lang="ca-E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" name="QuadreDeText 31">
            <a:extLst>
              <a:ext uri="{FF2B5EF4-FFF2-40B4-BE49-F238E27FC236}">
                <a16:creationId xmlns:a16="http://schemas.microsoft.com/office/drawing/2014/main" id="{1D2E00AA-BBDB-8497-9C80-71FEFB9D0BB4}"/>
              </a:ext>
            </a:extLst>
          </p:cNvPr>
          <p:cNvSpPr txBox="1"/>
          <p:nvPr/>
        </p:nvSpPr>
        <p:spPr>
          <a:xfrm>
            <a:off x="9285643" y="4931904"/>
            <a:ext cx="2373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8038" indent="-808038"/>
            <a:r>
              <a:rPr lang="ca-ES" sz="1400" noProof="0" dirty="0">
                <a:solidFill>
                  <a:srgbClr val="7F7F7F"/>
                </a:solidFill>
                <a:sym typeface="Wingdings" panose="05000000000000000000" pitchFamily="2" charset="2"/>
              </a:rPr>
              <a:t>El </a:t>
            </a:r>
            <a:r>
              <a:rPr lang="ca-ES" sz="1400" b="1" noProof="0" dirty="0">
                <a:solidFill>
                  <a:srgbClr val="F79019"/>
                </a:solidFill>
                <a:sym typeface="Wingdings" panose="05000000000000000000" pitchFamily="2" charset="2"/>
              </a:rPr>
              <a:t>2100</a:t>
            </a:r>
            <a:r>
              <a:rPr lang="ca-ES" sz="1400" noProof="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, respecte 1995:</a:t>
            </a:r>
            <a:endParaRPr lang="ca-E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66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BF231F6C-558C-688C-6BC9-DC7CA4273A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a-ES" dirty="0"/>
              <a:t>GESTIÓ DEL LITORAL CATALÀ</a:t>
            </a:r>
          </a:p>
        </p:txBody>
      </p:sp>
      <p:sp>
        <p:nvSpPr>
          <p:cNvPr id="4" name="Títol 4">
            <a:extLst>
              <a:ext uri="{FF2B5EF4-FFF2-40B4-BE49-F238E27FC236}">
                <a16:creationId xmlns:a16="http://schemas.microsoft.com/office/drawing/2014/main" id="{06ADE16C-9AD0-7B4E-0DBF-A5DEDD8FF0A4}"/>
              </a:ext>
            </a:extLst>
          </p:cNvPr>
          <p:cNvSpPr txBox="1">
            <a:spLocks/>
          </p:cNvSpPr>
          <p:nvPr/>
        </p:nvSpPr>
        <p:spPr>
          <a:xfrm>
            <a:off x="369598" y="368300"/>
            <a:ext cx="10759576" cy="7438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El Document d’objectius i propòsits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000" dirty="0">
                <a:solidFill>
                  <a:srgbClr val="C00000"/>
                </a:solidFill>
                <a:latin typeface="Arial" panose="020B0604020202020204"/>
              </a:rPr>
              <a:t>Escenaris base: </a:t>
            </a:r>
            <a:r>
              <a:rPr lang="ca-ES" sz="1800" b="0" dirty="0">
                <a:solidFill>
                  <a:srgbClr val="C00000"/>
                </a:solidFill>
                <a:latin typeface="Arial" panose="020B0604020202020204"/>
              </a:rPr>
              <a:t>impactes locals a Catalunya</a:t>
            </a:r>
            <a:endParaRPr kumimoji="0" lang="ca-ES" sz="28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698A6DD6-251B-6A7C-8482-ABCDD4F2759D}"/>
              </a:ext>
            </a:extLst>
          </p:cNvPr>
          <p:cNvSpPr txBox="1"/>
          <p:nvPr/>
        </p:nvSpPr>
        <p:spPr>
          <a:xfrm>
            <a:off x="7997956" y="1228045"/>
            <a:ext cx="2292085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400" b="1" dirty="0">
                <a:solidFill>
                  <a:srgbClr val="951317"/>
                </a:solidFill>
              </a:rPr>
              <a:t>Escenari pessimista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4F97B35F-7D63-CBA5-B7F4-CBBC6AFF8E2B}"/>
              </a:ext>
            </a:extLst>
          </p:cNvPr>
          <p:cNvSpPr txBox="1"/>
          <p:nvPr/>
        </p:nvSpPr>
        <p:spPr>
          <a:xfrm>
            <a:off x="1726697" y="1228045"/>
            <a:ext cx="2292085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400" b="1" dirty="0">
                <a:solidFill>
                  <a:srgbClr val="F79019"/>
                </a:solidFill>
              </a:rPr>
              <a:t>Escenari continuista</a:t>
            </a: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EECE59B1-2EA2-78CD-D4FC-0CC5D119806A}"/>
              </a:ext>
            </a:extLst>
          </p:cNvPr>
          <p:cNvSpPr txBox="1"/>
          <p:nvPr/>
        </p:nvSpPr>
        <p:spPr>
          <a:xfrm>
            <a:off x="5328920" y="2118851"/>
            <a:ext cx="1534160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200" b="1" dirty="0">
                <a:latin typeface="Arial Black" panose="020B0A04020102020204" pitchFamily="34" charset="0"/>
                <a:cs typeface="72 Black" panose="020B0A04030603020204" pitchFamily="34" charset="0"/>
              </a:rPr>
              <a:t>Inundació</a:t>
            </a:r>
          </a:p>
          <a:p>
            <a:pPr algn="ctr"/>
            <a:r>
              <a:rPr lang="ca-ES" sz="1200" b="1" dirty="0">
                <a:latin typeface="Arial Black" panose="020B0A04020102020204" pitchFamily="34" charset="0"/>
                <a:cs typeface="72 Black" panose="020B0A04030603020204" pitchFamily="34" charset="0"/>
              </a:rPr>
              <a:t>permanent</a:t>
            </a:r>
          </a:p>
        </p:txBody>
      </p:sp>
      <p:pic>
        <p:nvPicPr>
          <p:cNvPr id="8" name="Gràfic 7" descr="Wave with solid fill">
            <a:extLst>
              <a:ext uri="{FF2B5EF4-FFF2-40B4-BE49-F238E27FC236}">
                <a16:creationId xmlns:a16="http://schemas.microsoft.com/office/drawing/2014/main" id="{B3666F68-76D1-4C15-15ED-16B4F668D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7400" y="1689695"/>
            <a:ext cx="457200" cy="457200"/>
          </a:xfrm>
          <a:prstGeom prst="rect">
            <a:avLst/>
          </a:prstGeom>
        </p:spPr>
      </p:pic>
      <p:cxnSp>
        <p:nvCxnSpPr>
          <p:cNvPr id="9" name="Connector recte 8">
            <a:extLst>
              <a:ext uri="{FF2B5EF4-FFF2-40B4-BE49-F238E27FC236}">
                <a16:creationId xmlns:a16="http://schemas.microsoft.com/office/drawing/2014/main" id="{E5A4E602-2FFF-41AC-4498-E9A4C6B84862}"/>
              </a:ext>
            </a:extLst>
          </p:cNvPr>
          <p:cNvCxnSpPr>
            <a:cxnSpLocks/>
          </p:cNvCxnSpPr>
          <p:nvPr/>
        </p:nvCxnSpPr>
        <p:spPr>
          <a:xfrm>
            <a:off x="434340" y="1983477"/>
            <a:ext cx="516906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E4046B5-ED8C-DFBE-1758-1A2FBF3916CA}"/>
              </a:ext>
            </a:extLst>
          </p:cNvPr>
          <p:cNvSpPr>
            <a:spLocks noChangeAspect="1"/>
          </p:cNvSpPr>
          <p:nvPr/>
        </p:nvSpPr>
        <p:spPr>
          <a:xfrm>
            <a:off x="1333500" y="1918295"/>
            <a:ext cx="144000" cy="144000"/>
          </a:xfrm>
          <a:prstGeom prst="ellipse">
            <a:avLst/>
          </a:prstGeom>
          <a:solidFill>
            <a:srgbClr val="F790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QuadreDeText 10">
            <a:extLst>
              <a:ext uri="{FF2B5EF4-FFF2-40B4-BE49-F238E27FC236}">
                <a16:creationId xmlns:a16="http://schemas.microsoft.com/office/drawing/2014/main" id="{B14D30A6-26D7-5AE2-9B2A-429C05B5B832}"/>
              </a:ext>
            </a:extLst>
          </p:cNvPr>
          <p:cNvSpPr txBox="1"/>
          <p:nvPr/>
        </p:nvSpPr>
        <p:spPr>
          <a:xfrm>
            <a:off x="837810" y="1651481"/>
            <a:ext cx="1135380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400" b="1" dirty="0">
                <a:solidFill>
                  <a:srgbClr val="F79019"/>
                </a:solidFill>
              </a:rPr>
              <a:t>2050</a:t>
            </a:r>
          </a:p>
        </p:txBody>
      </p:sp>
      <p:sp>
        <p:nvSpPr>
          <p:cNvPr id="12" name="QuadreDeText 11">
            <a:extLst>
              <a:ext uri="{FF2B5EF4-FFF2-40B4-BE49-F238E27FC236}">
                <a16:creationId xmlns:a16="http://schemas.microsoft.com/office/drawing/2014/main" id="{3F20B444-F521-8802-DCDF-12940A2C49AA}"/>
              </a:ext>
            </a:extLst>
          </p:cNvPr>
          <p:cNvSpPr txBox="1"/>
          <p:nvPr/>
        </p:nvSpPr>
        <p:spPr>
          <a:xfrm>
            <a:off x="388399" y="2113850"/>
            <a:ext cx="2050365" cy="58477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400" dirty="0">
                <a:solidFill>
                  <a:schemeClr val="bg1">
                    <a:lumMod val="65000"/>
                  </a:schemeClr>
                </a:solidFill>
              </a:rPr>
              <a:t>7.000 ha</a:t>
            </a:r>
          </a:p>
          <a:p>
            <a:pPr algn="ctr"/>
            <a:r>
              <a:rPr lang="ca-ES" sz="1200" i="1" dirty="0">
                <a:solidFill>
                  <a:schemeClr val="bg1">
                    <a:lumMod val="65000"/>
                  </a:schemeClr>
                </a:solidFill>
              </a:rPr>
              <a:t>(≈ la superfície del Parc Natural del Delta de l’Ebre)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DD12BF-CB65-950E-8120-2382B3BADD40}"/>
              </a:ext>
            </a:extLst>
          </p:cNvPr>
          <p:cNvSpPr>
            <a:spLocks noChangeAspect="1"/>
          </p:cNvSpPr>
          <p:nvPr/>
        </p:nvSpPr>
        <p:spPr>
          <a:xfrm>
            <a:off x="4081082" y="1918295"/>
            <a:ext cx="144000" cy="144000"/>
          </a:xfrm>
          <a:prstGeom prst="ellipse">
            <a:avLst/>
          </a:prstGeom>
          <a:solidFill>
            <a:srgbClr val="F790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54EE7039-8219-C468-0500-BA5F66A70B5A}"/>
              </a:ext>
            </a:extLst>
          </p:cNvPr>
          <p:cNvSpPr txBox="1"/>
          <p:nvPr/>
        </p:nvSpPr>
        <p:spPr>
          <a:xfrm>
            <a:off x="3585392" y="1651481"/>
            <a:ext cx="1135380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400" b="1" dirty="0">
                <a:solidFill>
                  <a:srgbClr val="F79019"/>
                </a:solidFill>
              </a:rPr>
              <a:t>2100</a:t>
            </a:r>
          </a:p>
        </p:txBody>
      </p:sp>
      <p:sp>
        <p:nvSpPr>
          <p:cNvPr id="15" name="QuadreDeText 14">
            <a:extLst>
              <a:ext uri="{FF2B5EF4-FFF2-40B4-BE49-F238E27FC236}">
                <a16:creationId xmlns:a16="http://schemas.microsoft.com/office/drawing/2014/main" id="{1DE218A4-3AE4-763B-5276-27436D32CB96}"/>
              </a:ext>
            </a:extLst>
          </p:cNvPr>
          <p:cNvSpPr txBox="1"/>
          <p:nvPr/>
        </p:nvSpPr>
        <p:spPr>
          <a:xfrm>
            <a:off x="3272874" y="2130282"/>
            <a:ext cx="1760415" cy="58477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400" dirty="0">
                <a:solidFill>
                  <a:schemeClr val="bg1">
                    <a:lumMod val="65000"/>
                  </a:schemeClr>
                </a:solidFill>
              </a:rPr>
              <a:t>9.000 ha</a:t>
            </a:r>
          </a:p>
          <a:p>
            <a:pPr algn="ctr"/>
            <a:r>
              <a:rPr lang="ca-ES" sz="1200" i="1" dirty="0">
                <a:solidFill>
                  <a:schemeClr val="bg1">
                    <a:lumMod val="65000"/>
                  </a:schemeClr>
                </a:solidFill>
              </a:rPr>
              <a:t>(≈ la superfície del municipi de Barcelona)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7B34D5B-5F2B-D29B-80D1-0DB79031D5EE}"/>
              </a:ext>
            </a:extLst>
          </p:cNvPr>
          <p:cNvSpPr>
            <a:spLocks noChangeAspect="1"/>
          </p:cNvSpPr>
          <p:nvPr/>
        </p:nvSpPr>
        <p:spPr>
          <a:xfrm>
            <a:off x="7524958" y="1895322"/>
            <a:ext cx="144000" cy="144000"/>
          </a:xfrm>
          <a:prstGeom prst="ellipse">
            <a:avLst/>
          </a:prstGeom>
          <a:solidFill>
            <a:srgbClr val="9513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QuadreDeText 16">
            <a:extLst>
              <a:ext uri="{FF2B5EF4-FFF2-40B4-BE49-F238E27FC236}">
                <a16:creationId xmlns:a16="http://schemas.microsoft.com/office/drawing/2014/main" id="{5E9D80A4-507B-F785-DD03-7B6F66CCB487}"/>
              </a:ext>
            </a:extLst>
          </p:cNvPr>
          <p:cNvSpPr txBox="1"/>
          <p:nvPr/>
        </p:nvSpPr>
        <p:spPr>
          <a:xfrm>
            <a:off x="7029268" y="1628508"/>
            <a:ext cx="1135380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400" b="1" dirty="0">
                <a:solidFill>
                  <a:srgbClr val="951317"/>
                </a:solidFill>
              </a:rPr>
              <a:t>2050</a:t>
            </a:r>
          </a:p>
        </p:txBody>
      </p:sp>
      <p:sp>
        <p:nvSpPr>
          <p:cNvPr id="18" name="QuadreDeText 17">
            <a:extLst>
              <a:ext uri="{FF2B5EF4-FFF2-40B4-BE49-F238E27FC236}">
                <a16:creationId xmlns:a16="http://schemas.microsoft.com/office/drawing/2014/main" id="{767FB34A-98E1-28D7-735F-EE4906EAB4EB}"/>
              </a:ext>
            </a:extLst>
          </p:cNvPr>
          <p:cNvSpPr txBox="1"/>
          <p:nvPr/>
        </p:nvSpPr>
        <p:spPr>
          <a:xfrm>
            <a:off x="6579857" y="2090877"/>
            <a:ext cx="2050365" cy="58477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400" dirty="0">
                <a:solidFill>
                  <a:schemeClr val="bg1">
                    <a:lumMod val="65000"/>
                  </a:schemeClr>
                </a:solidFill>
              </a:rPr>
              <a:t>14.500 ha</a:t>
            </a:r>
          </a:p>
          <a:p>
            <a:pPr algn="ctr"/>
            <a:r>
              <a:rPr lang="ca-ES" sz="1200" i="1" dirty="0">
                <a:solidFill>
                  <a:schemeClr val="bg1">
                    <a:lumMod val="65000"/>
                  </a:schemeClr>
                </a:solidFill>
              </a:rPr>
              <a:t>(≈ la superfície del Barcelonès)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CAD388B-FA08-990B-B401-1B11D7212F67}"/>
              </a:ext>
            </a:extLst>
          </p:cNvPr>
          <p:cNvSpPr>
            <a:spLocks noChangeAspect="1"/>
          </p:cNvSpPr>
          <p:nvPr/>
        </p:nvSpPr>
        <p:spPr>
          <a:xfrm>
            <a:off x="10272540" y="1895322"/>
            <a:ext cx="144000" cy="144000"/>
          </a:xfrm>
          <a:prstGeom prst="ellipse">
            <a:avLst/>
          </a:prstGeom>
          <a:solidFill>
            <a:srgbClr val="9513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" name="QuadreDeText 19">
            <a:extLst>
              <a:ext uri="{FF2B5EF4-FFF2-40B4-BE49-F238E27FC236}">
                <a16:creationId xmlns:a16="http://schemas.microsoft.com/office/drawing/2014/main" id="{D1CC0D36-5EBC-75B7-2BB6-385DADCF03CF}"/>
              </a:ext>
            </a:extLst>
          </p:cNvPr>
          <p:cNvSpPr txBox="1"/>
          <p:nvPr/>
        </p:nvSpPr>
        <p:spPr>
          <a:xfrm>
            <a:off x="9776850" y="1628508"/>
            <a:ext cx="1135380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400" b="1" dirty="0">
                <a:solidFill>
                  <a:srgbClr val="951317"/>
                </a:solidFill>
              </a:rPr>
              <a:t>2100</a:t>
            </a:r>
          </a:p>
        </p:txBody>
      </p:sp>
      <p:sp>
        <p:nvSpPr>
          <p:cNvPr id="21" name="QuadreDeText 20">
            <a:extLst>
              <a:ext uri="{FF2B5EF4-FFF2-40B4-BE49-F238E27FC236}">
                <a16:creationId xmlns:a16="http://schemas.microsoft.com/office/drawing/2014/main" id="{6267701A-4C22-0574-4883-DD2FDB9D79FE}"/>
              </a:ext>
            </a:extLst>
          </p:cNvPr>
          <p:cNvSpPr txBox="1"/>
          <p:nvPr/>
        </p:nvSpPr>
        <p:spPr>
          <a:xfrm>
            <a:off x="9502627" y="2105762"/>
            <a:ext cx="1683825" cy="58477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400" dirty="0">
                <a:solidFill>
                  <a:schemeClr val="bg1">
                    <a:lumMod val="65000"/>
                  </a:schemeClr>
                </a:solidFill>
              </a:rPr>
              <a:t>21.000 ha</a:t>
            </a:r>
          </a:p>
          <a:p>
            <a:pPr algn="ctr"/>
            <a:r>
              <a:rPr lang="ca-ES" sz="1200" i="1" dirty="0">
                <a:solidFill>
                  <a:schemeClr val="bg1">
                    <a:lumMod val="65000"/>
                  </a:schemeClr>
                </a:solidFill>
              </a:rPr>
              <a:t>(≈ la meitat de la comarca del Maresme)</a:t>
            </a:r>
          </a:p>
        </p:txBody>
      </p:sp>
      <p:sp>
        <p:nvSpPr>
          <p:cNvPr id="22" name="QuadreDeText 21">
            <a:extLst>
              <a:ext uri="{FF2B5EF4-FFF2-40B4-BE49-F238E27FC236}">
                <a16:creationId xmlns:a16="http://schemas.microsoft.com/office/drawing/2014/main" id="{7260BFE5-1C2D-32EE-F69E-5C4051D03D39}"/>
              </a:ext>
            </a:extLst>
          </p:cNvPr>
          <p:cNvSpPr txBox="1"/>
          <p:nvPr/>
        </p:nvSpPr>
        <p:spPr>
          <a:xfrm>
            <a:off x="5328920" y="3263929"/>
            <a:ext cx="1534160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200" b="1" dirty="0">
                <a:latin typeface="Arial Black" panose="020B0A04020102020204" pitchFamily="34" charset="0"/>
                <a:cs typeface="72 Black" panose="020B0A04030603020204" pitchFamily="34" charset="0"/>
              </a:rPr>
              <a:t>Retrocés</a:t>
            </a:r>
          </a:p>
          <a:p>
            <a:pPr algn="ctr"/>
            <a:r>
              <a:rPr lang="ca-ES" sz="1200" b="1" dirty="0">
                <a:latin typeface="Arial Black" panose="020B0A04020102020204" pitchFamily="34" charset="0"/>
                <a:cs typeface="72 Black" panose="020B0A04030603020204" pitchFamily="34" charset="0"/>
              </a:rPr>
              <a:t>mitjà platges</a:t>
            </a:r>
          </a:p>
        </p:txBody>
      </p:sp>
      <p:cxnSp>
        <p:nvCxnSpPr>
          <p:cNvPr id="23" name="Connector recte 22">
            <a:extLst>
              <a:ext uri="{FF2B5EF4-FFF2-40B4-BE49-F238E27FC236}">
                <a16:creationId xmlns:a16="http://schemas.microsoft.com/office/drawing/2014/main" id="{31C6C422-EF53-284F-EB21-8CA79BD60CA9}"/>
              </a:ext>
            </a:extLst>
          </p:cNvPr>
          <p:cNvCxnSpPr>
            <a:cxnSpLocks/>
          </p:cNvCxnSpPr>
          <p:nvPr/>
        </p:nvCxnSpPr>
        <p:spPr>
          <a:xfrm>
            <a:off x="434340" y="3128555"/>
            <a:ext cx="516906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9804F37C-9CB0-445A-12E9-F7D0F07CE5C5}"/>
              </a:ext>
            </a:extLst>
          </p:cNvPr>
          <p:cNvSpPr>
            <a:spLocks noChangeAspect="1"/>
          </p:cNvSpPr>
          <p:nvPr/>
        </p:nvSpPr>
        <p:spPr>
          <a:xfrm>
            <a:off x="1333500" y="3063373"/>
            <a:ext cx="144000" cy="144000"/>
          </a:xfrm>
          <a:prstGeom prst="ellipse">
            <a:avLst/>
          </a:prstGeom>
          <a:solidFill>
            <a:srgbClr val="F790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5" name="QuadreDeText 24">
            <a:extLst>
              <a:ext uri="{FF2B5EF4-FFF2-40B4-BE49-F238E27FC236}">
                <a16:creationId xmlns:a16="http://schemas.microsoft.com/office/drawing/2014/main" id="{0C6AED32-C6C3-34A7-F818-C2EF5694BFCE}"/>
              </a:ext>
            </a:extLst>
          </p:cNvPr>
          <p:cNvSpPr txBox="1"/>
          <p:nvPr/>
        </p:nvSpPr>
        <p:spPr>
          <a:xfrm>
            <a:off x="388399" y="3258928"/>
            <a:ext cx="2050365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400" dirty="0">
                <a:solidFill>
                  <a:schemeClr val="bg1">
                    <a:lumMod val="65000"/>
                  </a:schemeClr>
                </a:solidFill>
              </a:rPr>
              <a:t>13 m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F77588-BF89-4233-9DDD-3E1227C9B189}"/>
              </a:ext>
            </a:extLst>
          </p:cNvPr>
          <p:cNvSpPr>
            <a:spLocks noChangeAspect="1"/>
          </p:cNvSpPr>
          <p:nvPr/>
        </p:nvSpPr>
        <p:spPr>
          <a:xfrm>
            <a:off x="4081082" y="3063373"/>
            <a:ext cx="144000" cy="144000"/>
          </a:xfrm>
          <a:prstGeom prst="ellipse">
            <a:avLst/>
          </a:prstGeom>
          <a:solidFill>
            <a:srgbClr val="F790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7" name="QuadreDeText 26">
            <a:extLst>
              <a:ext uri="{FF2B5EF4-FFF2-40B4-BE49-F238E27FC236}">
                <a16:creationId xmlns:a16="http://schemas.microsoft.com/office/drawing/2014/main" id="{39978388-C25E-9460-2B8B-331B2A15B410}"/>
              </a:ext>
            </a:extLst>
          </p:cNvPr>
          <p:cNvSpPr txBox="1"/>
          <p:nvPr/>
        </p:nvSpPr>
        <p:spPr>
          <a:xfrm>
            <a:off x="3184577" y="3275359"/>
            <a:ext cx="1950721" cy="58477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400" dirty="0">
                <a:solidFill>
                  <a:schemeClr val="bg1">
                    <a:lumMod val="65000"/>
                  </a:schemeClr>
                </a:solidFill>
              </a:rPr>
              <a:t>40 m</a:t>
            </a:r>
          </a:p>
          <a:p>
            <a:pPr algn="ctr"/>
            <a:r>
              <a:rPr lang="ca-ES" sz="1200" i="1" dirty="0">
                <a:solidFill>
                  <a:schemeClr val="bg1">
                    <a:lumMod val="65000"/>
                  </a:schemeClr>
                </a:solidFill>
              </a:rPr>
              <a:t>(≈ l’amplada de la platja de Ponent de Salou el 2024)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DFC25D9-57F1-845C-FD0A-C9A470858362}"/>
              </a:ext>
            </a:extLst>
          </p:cNvPr>
          <p:cNvSpPr>
            <a:spLocks noChangeAspect="1"/>
          </p:cNvSpPr>
          <p:nvPr/>
        </p:nvSpPr>
        <p:spPr>
          <a:xfrm>
            <a:off x="7524958" y="3040400"/>
            <a:ext cx="144000" cy="144000"/>
          </a:xfrm>
          <a:prstGeom prst="ellipse">
            <a:avLst/>
          </a:prstGeom>
          <a:solidFill>
            <a:srgbClr val="9513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QuadreDeText 28">
            <a:extLst>
              <a:ext uri="{FF2B5EF4-FFF2-40B4-BE49-F238E27FC236}">
                <a16:creationId xmlns:a16="http://schemas.microsoft.com/office/drawing/2014/main" id="{ADC445A4-A8CD-BA7B-26E3-CBEEDEE7C012}"/>
              </a:ext>
            </a:extLst>
          </p:cNvPr>
          <p:cNvSpPr txBox="1"/>
          <p:nvPr/>
        </p:nvSpPr>
        <p:spPr>
          <a:xfrm>
            <a:off x="6579857" y="3235955"/>
            <a:ext cx="2050365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 m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DED0719-9776-C8AE-D755-33EBAEF7484C}"/>
              </a:ext>
            </a:extLst>
          </p:cNvPr>
          <p:cNvSpPr>
            <a:spLocks noChangeAspect="1"/>
          </p:cNvSpPr>
          <p:nvPr/>
        </p:nvSpPr>
        <p:spPr>
          <a:xfrm>
            <a:off x="10272540" y="3040400"/>
            <a:ext cx="144000" cy="144000"/>
          </a:xfrm>
          <a:prstGeom prst="ellipse">
            <a:avLst/>
          </a:prstGeom>
          <a:solidFill>
            <a:srgbClr val="9513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1" name="QuadreDeText 30">
            <a:extLst>
              <a:ext uri="{FF2B5EF4-FFF2-40B4-BE49-F238E27FC236}">
                <a16:creationId xmlns:a16="http://schemas.microsoft.com/office/drawing/2014/main" id="{C67A7D1B-ADAB-0AE1-933D-EF9B5AC4D292}"/>
              </a:ext>
            </a:extLst>
          </p:cNvPr>
          <p:cNvSpPr txBox="1"/>
          <p:nvPr/>
        </p:nvSpPr>
        <p:spPr>
          <a:xfrm>
            <a:off x="9426183" y="3235955"/>
            <a:ext cx="1836712" cy="58477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55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lang="ca-ES" sz="1200" i="1" dirty="0">
                <a:solidFill>
                  <a:schemeClr val="bg1">
                    <a:lumMod val="65000"/>
                  </a:schemeClr>
                </a:solidFill>
              </a:rPr>
              <a:t>≈ l’amplada platja Bogatell de Barcelona el 2024</a:t>
            </a:r>
            <a:r>
              <a:rPr kumimoji="0" lang="ca-E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</p:txBody>
      </p:sp>
      <p:pic>
        <p:nvPicPr>
          <p:cNvPr id="32" name="Gràfic 31" descr="Downward trend graph with solid fill">
            <a:extLst>
              <a:ext uri="{FF2B5EF4-FFF2-40B4-BE49-F238E27FC236}">
                <a16:creationId xmlns:a16="http://schemas.microsoft.com/office/drawing/2014/main" id="{FBE9BF33-BDC6-014B-3BE8-3AB8CCFFB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6023" y="2749928"/>
            <a:ext cx="519953" cy="519953"/>
          </a:xfrm>
          <a:prstGeom prst="rect">
            <a:avLst/>
          </a:prstGeom>
        </p:spPr>
      </p:pic>
      <p:grpSp>
        <p:nvGrpSpPr>
          <p:cNvPr id="33" name="Agrupa 32">
            <a:extLst>
              <a:ext uri="{FF2B5EF4-FFF2-40B4-BE49-F238E27FC236}">
                <a16:creationId xmlns:a16="http://schemas.microsoft.com/office/drawing/2014/main" id="{779EF46B-4689-C212-16BF-03CC17E57959}"/>
              </a:ext>
            </a:extLst>
          </p:cNvPr>
          <p:cNvGrpSpPr/>
          <p:nvPr/>
        </p:nvGrpSpPr>
        <p:grpSpPr>
          <a:xfrm>
            <a:off x="0" y="3964383"/>
            <a:ext cx="6096000" cy="2558542"/>
            <a:chOff x="396241" y="3931158"/>
            <a:chExt cx="6096000" cy="2558542"/>
          </a:xfrm>
        </p:grpSpPr>
        <p:pic>
          <p:nvPicPr>
            <p:cNvPr id="34" name="Imatge 33">
              <a:extLst>
                <a:ext uri="{FF2B5EF4-FFF2-40B4-BE49-F238E27FC236}">
                  <a16:creationId xmlns:a16="http://schemas.microsoft.com/office/drawing/2014/main" id="{6D74DE9A-130E-59AA-703A-B2FCF05E6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5" t="20343" r="14171" b="30052"/>
            <a:stretch>
              <a:fillRect/>
            </a:stretch>
          </p:blipFill>
          <p:spPr>
            <a:xfrm>
              <a:off x="396241" y="3947590"/>
              <a:ext cx="6096000" cy="2542110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B487305-2C46-7EA9-BC9A-97255C85C97F}"/>
                </a:ext>
              </a:extLst>
            </p:cNvPr>
            <p:cNvSpPr/>
            <p:nvPr/>
          </p:nvSpPr>
          <p:spPr>
            <a:xfrm>
              <a:off x="396241" y="3931158"/>
              <a:ext cx="6096000" cy="1171313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2EDC587C-EFEE-050A-466A-69410C7779FF}"/>
              </a:ext>
            </a:extLst>
          </p:cNvPr>
          <p:cNvSpPr/>
          <p:nvPr/>
        </p:nvSpPr>
        <p:spPr>
          <a:xfrm>
            <a:off x="6096001" y="3922580"/>
            <a:ext cx="6095999" cy="1176958"/>
          </a:xfrm>
          <a:prstGeom prst="rect">
            <a:avLst/>
          </a:prstGeom>
          <a:gradFill flip="none" rotWithShape="1">
            <a:gsLst>
              <a:gs pos="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8" name="Imatge 37" descr="Imatge que conté a l’aire lliure, aigua, cel, Fotografia aèria&#10;&#10;Descripció generada automàticament">
            <a:extLst>
              <a:ext uri="{FF2B5EF4-FFF2-40B4-BE49-F238E27FC236}">
                <a16:creationId xmlns:a16="http://schemas.microsoft.com/office/drawing/2014/main" id="{95873F60-E01B-70C3-8ECB-D590106CA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t="15945" r="13993" b="33615"/>
          <a:stretch>
            <a:fillRect/>
          </a:stretch>
        </p:blipFill>
        <p:spPr>
          <a:xfrm>
            <a:off x="6096000" y="3947589"/>
            <a:ext cx="6096000" cy="25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34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A4513CBB-D743-07BD-FF82-256C016CCB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a-ES" dirty="0"/>
              <a:t>GESTIÓ DEL LITORAL CATALÀ</a:t>
            </a:r>
          </a:p>
        </p:txBody>
      </p:sp>
      <p:sp>
        <p:nvSpPr>
          <p:cNvPr id="4" name="Títol 4">
            <a:extLst>
              <a:ext uri="{FF2B5EF4-FFF2-40B4-BE49-F238E27FC236}">
                <a16:creationId xmlns:a16="http://schemas.microsoft.com/office/drawing/2014/main" id="{A1470556-F764-57DA-328A-5B7B8055E6B2}"/>
              </a:ext>
            </a:extLst>
          </p:cNvPr>
          <p:cNvSpPr txBox="1">
            <a:spLocks/>
          </p:cNvSpPr>
          <p:nvPr/>
        </p:nvSpPr>
        <p:spPr>
          <a:xfrm>
            <a:off x="369598" y="368300"/>
            <a:ext cx="10759576" cy="7438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El Document d’objectius i propòsits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Escenaris alternatius: </a:t>
            </a: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adaptació costanera al canvi climàtic</a:t>
            </a:r>
            <a:endParaRPr kumimoji="0" lang="ca-E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672648E0-E2BB-7E8C-B9EA-8D83D72FF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341438"/>
            <a:ext cx="3157876" cy="1208548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E5CBFB09-1034-FBB7-0165-6F3154431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92" y="3037512"/>
            <a:ext cx="3151080" cy="1208548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D02554FC-D72F-6E73-DDF5-C0E7E4600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" y="4643643"/>
            <a:ext cx="3181527" cy="1208548"/>
          </a:xfrm>
          <a:prstGeom prst="rect">
            <a:avLst/>
          </a:prstGeom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id="{EE2EE267-F03C-8F1B-099C-FDEE2BED7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335952"/>
            <a:ext cx="3150000" cy="1202324"/>
          </a:xfrm>
          <a:prstGeom prst="rect">
            <a:avLst/>
          </a:prstGeom>
        </p:spPr>
      </p:pic>
      <p:pic>
        <p:nvPicPr>
          <p:cNvPr id="9" name="Imagen 9">
            <a:extLst>
              <a:ext uri="{FF2B5EF4-FFF2-40B4-BE49-F238E27FC236}">
                <a16:creationId xmlns:a16="http://schemas.microsoft.com/office/drawing/2014/main" id="{EB41C604-ED1A-F7D6-DD60-C83E8E5D8F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278" y="3043736"/>
            <a:ext cx="3150000" cy="1202324"/>
          </a:xfrm>
          <a:prstGeom prst="rect">
            <a:avLst/>
          </a:prstGeom>
        </p:spPr>
      </p:pic>
      <p:pic>
        <p:nvPicPr>
          <p:cNvPr id="10" name="Imagen 10">
            <a:extLst>
              <a:ext uri="{FF2B5EF4-FFF2-40B4-BE49-F238E27FC236}">
                <a16:creationId xmlns:a16="http://schemas.microsoft.com/office/drawing/2014/main" id="{D36AB077-AEA0-A328-54FF-01FE83E91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693417"/>
            <a:ext cx="3150000" cy="1202324"/>
          </a:xfrm>
          <a:prstGeom prst="rect">
            <a:avLst/>
          </a:prstGeom>
        </p:spPr>
      </p:pic>
      <p:graphicFrame>
        <p:nvGraphicFramePr>
          <p:cNvPr id="11" name="Taula 10">
            <a:extLst>
              <a:ext uri="{FF2B5EF4-FFF2-40B4-BE49-F238E27FC236}">
                <a16:creationId xmlns:a16="http://schemas.microsoft.com/office/drawing/2014/main" id="{BA1EACDD-CE5A-C0AE-A6CC-0382845A7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874244"/>
              </p:ext>
            </p:extLst>
          </p:nvPr>
        </p:nvGraphicFramePr>
        <p:xfrm>
          <a:off x="9331660" y="1112520"/>
          <a:ext cx="2700320" cy="4808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0320">
                  <a:extLst>
                    <a:ext uri="{9D8B030D-6E8A-4147-A177-3AD203B41FA5}">
                      <a16:colId xmlns:a16="http://schemas.microsoft.com/office/drawing/2014/main" val="1447274654"/>
                    </a:ext>
                  </a:extLst>
                </a:gridCol>
              </a:tblGrid>
              <a:tr h="17779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4AF8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ADAPT4 - Recular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Reduir l’exposició als riscos costaners desplaçant persones, actius i activitats humanes fora de la zona exposada al risc de forma planificada i supervisada,  i de manera permanent.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1471233"/>
                  </a:ext>
                </a:extLst>
              </a:tr>
              <a:tr h="15794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4AF8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ADAPT5 - Acomodar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Transformar físicament edificis i infraestructures, i fer canvis en el seu  ús i gestió, per reduir la seva vulnerabilitat enfront dels riscos costaners sense haver de desplaçar-los.</a:t>
                      </a:r>
                      <a:endParaRPr lang="ca-ES" sz="2400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7577589"/>
                  </a:ext>
                </a:extLst>
              </a:tr>
              <a:tr h="14508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4AF8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ADAPT6 - Recuperar ecosistemes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Promou l’ampliació i recuperació d’hàbitats propis del litoral que contribueixen a esmorteir l’onatge, a retenir la sorra i a acumular matèria orgànica, guanyant alçada.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5929201"/>
                  </a:ext>
                </a:extLst>
              </a:tr>
            </a:tbl>
          </a:graphicData>
        </a:graphic>
      </p:graphicFrame>
      <p:graphicFrame>
        <p:nvGraphicFramePr>
          <p:cNvPr id="20" name="Tabla 12">
            <a:extLst>
              <a:ext uri="{FF2B5EF4-FFF2-40B4-BE49-F238E27FC236}">
                <a16:creationId xmlns:a16="http://schemas.microsoft.com/office/drawing/2014/main" id="{BF6C303E-2E1D-1225-FD9F-FEBA123B5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020097"/>
              </p:ext>
            </p:extLst>
          </p:nvPr>
        </p:nvGraphicFramePr>
        <p:xfrm>
          <a:off x="3553002" y="1219405"/>
          <a:ext cx="2202441" cy="5303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2441">
                  <a:extLst>
                    <a:ext uri="{9D8B030D-6E8A-4147-A177-3AD203B41FA5}">
                      <a16:colId xmlns:a16="http://schemas.microsoft.com/office/drawing/2014/main" val="203857264"/>
                    </a:ext>
                  </a:extLst>
                </a:gridCol>
              </a:tblGrid>
              <a:tr h="16154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4AF8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ADAPT1 - No intervenir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respondre de forma preventiva davant l’increment de la intensitat dels fenòmens costaners.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6382310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4AF8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ADAPT2 - Avançar i elevar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Guanyar terreny al mar amb abocaments massius d’àrids o rocalla, construint plataformes o dics; o bé generant artificialment elements del paisatge costaner.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4956203"/>
                  </a:ext>
                </a:extLst>
              </a:tr>
              <a:tr h="2255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4AF8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ADAPT3 – Protegir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Reduir l’impacte dels riscos costaners bloquejant l’expansió terra endins de la inundació, l’erosió, la intrusió salina...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1893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652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B4AD6E1E-CBF6-DC85-B362-E586FF49A9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a-ES" dirty="0"/>
              <a:t>GESTIÓ DEL LITORAL CATALÀ</a:t>
            </a:r>
          </a:p>
        </p:txBody>
      </p:sp>
      <p:pic>
        <p:nvPicPr>
          <p:cNvPr id="4" name="Imatge 12" descr="Aerial view of sandy beach and ocean with waves">
            <a:extLst>
              <a:ext uri="{FF2B5EF4-FFF2-40B4-BE49-F238E27FC236}">
                <a16:creationId xmlns:a16="http://schemas.microsoft.com/office/drawing/2014/main" id="{C3CC0CC4-79E4-3E29-E5E2-1D71513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r="7414"/>
          <a:stretch/>
        </p:blipFill>
        <p:spPr>
          <a:xfrm>
            <a:off x="0" y="-26633"/>
            <a:ext cx="12192000" cy="6510744"/>
          </a:xfrm>
          <a:prstGeom prst="rect">
            <a:avLst/>
          </a:prstGeom>
        </p:spPr>
      </p:pic>
      <p:sp>
        <p:nvSpPr>
          <p:cNvPr id="6" name="QuadreDeText 5">
            <a:extLst>
              <a:ext uri="{FF2B5EF4-FFF2-40B4-BE49-F238E27FC236}">
                <a16:creationId xmlns:a16="http://schemas.microsoft.com/office/drawing/2014/main" id="{A3AA810B-4D7E-A79A-DBB9-8F3C1D8AAFAA}"/>
              </a:ext>
            </a:extLst>
          </p:cNvPr>
          <p:cNvSpPr txBox="1"/>
          <p:nvPr/>
        </p:nvSpPr>
        <p:spPr>
          <a:xfrm>
            <a:off x="517125" y="373889"/>
            <a:ext cx="6183296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El Document d’objectius i propòsits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Escenaris alternatius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7" name="QuadreDeText 17">
            <a:extLst>
              <a:ext uri="{FF2B5EF4-FFF2-40B4-BE49-F238E27FC236}">
                <a16:creationId xmlns:a16="http://schemas.microsoft.com/office/drawing/2014/main" id="{0F084784-4663-6867-AB5C-B3D9BD026B96}"/>
              </a:ext>
            </a:extLst>
          </p:cNvPr>
          <p:cNvSpPr txBox="1"/>
          <p:nvPr/>
        </p:nvSpPr>
        <p:spPr>
          <a:xfrm>
            <a:off x="158074" y="1112168"/>
            <a:ext cx="4289734" cy="1797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20" normalizeH="0" baseline="0" noProof="0" dirty="0">
                <a:ln>
                  <a:noFill/>
                </a:ln>
                <a:solidFill>
                  <a:srgbClr val="A3A5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Escenari alternatiu 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Transformar per continuar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L’escenari proposa una doble actuació al litoral: intervenir en els processos naturals amb solucions artificials, verdes o híbrides, i adaptar usos i infraestructures per millorar la resiliència climàtica. Les activitats no adaptables s’hauran de retirar.</a:t>
            </a:r>
          </a:p>
        </p:txBody>
      </p:sp>
      <p:sp>
        <p:nvSpPr>
          <p:cNvPr id="8" name="QuadreDeText 15">
            <a:extLst>
              <a:ext uri="{FF2B5EF4-FFF2-40B4-BE49-F238E27FC236}">
                <a16:creationId xmlns:a16="http://schemas.microsoft.com/office/drawing/2014/main" id="{D08D42D7-EE3A-0762-8BAB-71E54F2D23D3}"/>
              </a:ext>
            </a:extLst>
          </p:cNvPr>
          <p:cNvSpPr txBox="1"/>
          <p:nvPr/>
        </p:nvSpPr>
        <p:spPr>
          <a:xfrm>
            <a:off x="7419279" y="858412"/>
            <a:ext cx="4481724" cy="1797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20" normalizeH="0" baseline="0" noProof="0" dirty="0">
                <a:ln>
                  <a:noFill/>
                </a:ln>
                <a:solidFill>
                  <a:srgbClr val="A3A5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Escenari alternatiu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 litoral com el d’abans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L’escenari planteja recuperar atributs clau del litoral —aigua neta, hàbitats, platges— i protegir-los de la pressió humana. Es reinicialitza el sistema amb un paisatge renaturalitzat però dissenyat, que protegeix els assentaments i assegura la seva pervivència.</a:t>
            </a:r>
          </a:p>
        </p:txBody>
      </p:sp>
      <p:sp>
        <p:nvSpPr>
          <p:cNvPr id="10" name="QuadreDeText 16">
            <a:extLst>
              <a:ext uri="{FF2B5EF4-FFF2-40B4-BE49-F238E27FC236}">
                <a16:creationId xmlns:a16="http://schemas.microsoft.com/office/drawing/2014/main" id="{057379E2-0F91-06BA-CF73-062718F20B9D}"/>
              </a:ext>
            </a:extLst>
          </p:cNvPr>
          <p:cNvSpPr txBox="1"/>
          <p:nvPr/>
        </p:nvSpPr>
        <p:spPr>
          <a:xfrm>
            <a:off x="8049471" y="2804770"/>
            <a:ext cx="3851532" cy="2013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20" normalizeH="0" baseline="0" noProof="0" dirty="0">
                <a:ln>
                  <a:noFill/>
                </a:ln>
                <a:solidFill>
                  <a:srgbClr val="A3A5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Escenari alternatiu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Aliança amb la natura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L’escenari aposta per una regeneració natural del litoral, afavorida per coneixement local i intervencions puntuals. Es recuperen fluxos i espais, es dona marge a la natura per equilibrar-se i es protegeixen àrees antròpiques de valor social, històric o cultural.</a:t>
            </a:r>
          </a:p>
        </p:txBody>
      </p:sp>
      <p:sp>
        <p:nvSpPr>
          <p:cNvPr id="11" name="QuadreDeText 19">
            <a:extLst>
              <a:ext uri="{FF2B5EF4-FFF2-40B4-BE49-F238E27FC236}">
                <a16:creationId xmlns:a16="http://schemas.microsoft.com/office/drawing/2014/main" id="{AB00A848-765A-7B5A-F157-BCA4D1A39CDB}"/>
              </a:ext>
            </a:extLst>
          </p:cNvPr>
          <p:cNvSpPr txBox="1"/>
          <p:nvPr/>
        </p:nvSpPr>
        <p:spPr>
          <a:xfrm>
            <a:off x="4868407" y="4625784"/>
            <a:ext cx="5106830" cy="1797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20" normalizeH="0" baseline="0" noProof="0" dirty="0">
                <a:ln>
                  <a:noFill/>
                </a:ln>
                <a:solidFill>
                  <a:srgbClr val="A3A5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Escenari alternatiu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 litoral elàstic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L’escenari integra la dinàmica natural del litoral en assentaments i infraestructures, amb adaptacions graduals que milloren valors objectius. Es promouen espais d’ús mixt entre natura i societat, amb funcions que s’alternen segons cicles i fomenten una nova cultura litoral.</a:t>
            </a:r>
          </a:p>
        </p:txBody>
      </p:sp>
      <p:sp>
        <p:nvSpPr>
          <p:cNvPr id="12" name="QuadreDeText 18">
            <a:extLst>
              <a:ext uri="{FF2B5EF4-FFF2-40B4-BE49-F238E27FC236}">
                <a16:creationId xmlns:a16="http://schemas.microsoft.com/office/drawing/2014/main" id="{F86469B1-A48C-02FB-3C53-824A1D9E155B}"/>
              </a:ext>
            </a:extLst>
          </p:cNvPr>
          <p:cNvSpPr txBox="1"/>
          <p:nvPr/>
        </p:nvSpPr>
        <p:spPr>
          <a:xfrm>
            <a:off x="315718" y="3529037"/>
            <a:ext cx="3974446" cy="2013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20" normalizeH="0" baseline="0" noProof="0" dirty="0">
                <a:ln>
                  <a:noFill/>
                </a:ln>
                <a:solidFill>
                  <a:srgbClr val="A3A5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Escenari alternatiu 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 litoral regeneratiu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L’objectiu és que l’activitat humana al litoral sigui regenerativa, millorant l’estat ambiental i cultural. Això exigeix transformar usos, infraestructures i governança per assimilar-se a la natura, combinant innovació tecnològica i social, sabers locals i biomimetisme.</a:t>
            </a:r>
          </a:p>
        </p:txBody>
      </p:sp>
      <p:sp>
        <p:nvSpPr>
          <p:cNvPr id="13" name="Oval 14">
            <a:extLst>
              <a:ext uri="{FF2B5EF4-FFF2-40B4-BE49-F238E27FC236}">
                <a16:creationId xmlns:a16="http://schemas.microsoft.com/office/drawing/2014/main" id="{A3C54C02-735D-D001-CFB4-FC23B71E1C2D}"/>
              </a:ext>
            </a:extLst>
          </p:cNvPr>
          <p:cNvSpPr>
            <a:spLocks/>
          </p:cNvSpPr>
          <p:nvPr/>
        </p:nvSpPr>
        <p:spPr>
          <a:xfrm>
            <a:off x="5016000" y="2175372"/>
            <a:ext cx="2160000" cy="2160000"/>
          </a:xfrm>
          <a:prstGeom prst="ellipse">
            <a:avLst/>
          </a:prstGeom>
          <a:blipFill dpi="0" rotWithShape="1">
            <a:blip r:embed="rId3">
              <a:alphaModFix amt="70000"/>
            </a:blip>
            <a:srcRect/>
            <a:stretch>
              <a:fillRect t="-1000"/>
            </a:stretch>
          </a:blipFill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Imaginem un litoral futur</a:t>
            </a:r>
          </a:p>
        </p:txBody>
      </p:sp>
    </p:spTree>
    <p:extLst>
      <p:ext uri="{BB962C8B-B14F-4D97-AF65-F5344CB8AC3E}">
        <p14:creationId xmlns:p14="http://schemas.microsoft.com/office/powerpoint/2010/main" val="233009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F5DF822E-BD56-9BFF-766C-38F03715EA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03714" y="3853497"/>
            <a:ext cx="7199086" cy="1277796"/>
          </a:xfrm>
        </p:spPr>
        <p:txBody>
          <a:bodyPr/>
          <a:lstStyle/>
          <a:p>
            <a:r>
              <a:rPr lang="ca-ES" dirty="0"/>
              <a:t>Kiryat Mercado Garrido </a:t>
            </a:r>
          </a:p>
          <a:p>
            <a:r>
              <a:rPr lang="ca-ES" dirty="0"/>
              <a:t>Directora general de Polítiques del Litoral</a:t>
            </a:r>
          </a:p>
          <a:p>
            <a:r>
              <a:rPr lang="ca-ES" dirty="0"/>
              <a:t>Departament de Territori, Habitatge i Transició Ecològica</a:t>
            </a:r>
          </a:p>
          <a:p>
            <a:endParaRPr lang="ca-ES" dirty="0"/>
          </a:p>
          <a:p>
            <a:endParaRPr lang="ca-ES" dirty="0"/>
          </a:p>
          <a:p>
            <a:endParaRPr lang="ca-ES" dirty="0"/>
          </a:p>
        </p:txBody>
      </p:sp>
      <p:sp>
        <p:nvSpPr>
          <p:cNvPr id="8" name="Contenidor de contingut 7">
            <a:extLst>
              <a:ext uri="{FF2B5EF4-FFF2-40B4-BE49-F238E27FC236}">
                <a16:creationId xmlns:a16="http://schemas.microsoft.com/office/drawing/2014/main" id="{2C350458-20EA-4FF7-B90E-CECA29F869F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503714" y="5332182"/>
            <a:ext cx="7199087" cy="156566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ca-E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gencat.cat</a:t>
            </a:r>
          </a:p>
        </p:txBody>
      </p:sp>
    </p:spTree>
    <p:extLst>
      <p:ext uri="{BB962C8B-B14F-4D97-AF65-F5344CB8AC3E}">
        <p14:creationId xmlns:p14="http://schemas.microsoft.com/office/powerpoint/2010/main" val="1572876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E58F5987-9E8B-DA76-8BD2-BEAC3BBAB01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8976" y="6330039"/>
            <a:ext cx="4835995" cy="428232"/>
          </a:xfrm>
        </p:spPr>
        <p:txBody>
          <a:bodyPr/>
          <a:lstStyle/>
          <a:p>
            <a:r>
              <a:rPr lang="ca-ES" dirty="0"/>
              <a:t>GESTIÓ DEL LITORAL CATALÀ</a:t>
            </a:r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F6E2FD22-9B03-A822-B5C7-E5222A85A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97AF9977-E572-3927-C547-86339792E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8" y="313844"/>
            <a:ext cx="12192000" cy="6230311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3868FA11-7546-A7C0-215A-D65037A64C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206062"/>
            <a:ext cx="1711809" cy="27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72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ol 4"/>
          <p:cNvSpPr>
            <a:spLocks noGrp="1"/>
          </p:cNvSpPr>
          <p:nvPr>
            <p:ph type="title"/>
          </p:nvPr>
        </p:nvSpPr>
        <p:spPr>
          <a:xfrm>
            <a:off x="716212" y="784066"/>
            <a:ext cx="10759576" cy="428232"/>
          </a:xfrm>
        </p:spPr>
        <p:txBody>
          <a:bodyPr/>
          <a:lstStyle/>
          <a:p>
            <a:r>
              <a:rPr lang="ca-ES" dirty="0">
                <a:solidFill>
                  <a:srgbClr val="C00000"/>
                </a:solidFill>
              </a:rPr>
              <a:t>NORMATIVA VIGENT</a:t>
            </a:r>
            <a:br>
              <a:rPr lang="it-IT" dirty="0">
                <a:solidFill>
                  <a:srgbClr val="C00000"/>
                </a:solidFill>
              </a:rPr>
            </a:br>
            <a:endParaRPr lang="ca-ES" dirty="0">
              <a:solidFill>
                <a:srgbClr val="C00000"/>
              </a:solidFill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11E7F360-01AD-C5AA-482D-A59FC77882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206062"/>
            <a:ext cx="1711809" cy="273270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83E5BF16-1480-8F50-1BDA-4FC880811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167" y="1268215"/>
            <a:ext cx="9996985" cy="494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4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30E0A06D-3448-3071-20A3-530DC3240A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FA934E3B-1498-09EC-AE73-F987759E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63AAAAC8-83E0-DD4A-CBE0-A61101219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8" y="140186"/>
            <a:ext cx="11684000" cy="6242964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F19848DF-013C-C849-75D8-04CF30BDA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31" y="6544608"/>
            <a:ext cx="171312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66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idor de text 5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indent="0">
              <a:buNone/>
            </a:pPr>
            <a:endParaRPr lang="ca-ES" dirty="0"/>
          </a:p>
        </p:txBody>
      </p:sp>
      <p:sp>
        <p:nvSpPr>
          <p:cNvPr id="4" name="Títol 3"/>
          <p:cNvSpPr>
            <a:spLocks noGrp="1"/>
          </p:cNvSpPr>
          <p:nvPr>
            <p:ph type="title"/>
          </p:nvPr>
        </p:nvSpPr>
        <p:spPr>
          <a:xfrm>
            <a:off x="4079239" y="3123436"/>
            <a:ext cx="4043681" cy="1852424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ca-ES" dirty="0"/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B8943CA9-7468-A78A-9F53-CE7B0D246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1065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0EC4FE4B-4532-C2C4-6D21-BCBE1E74E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77" y="6518405"/>
            <a:ext cx="171312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83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42928B25-014C-826B-61A2-B92408E54A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B9595055-FF23-74E5-BE40-D70B6C2D3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BDCF9CAD-F12D-DE10-63B7-A61655E20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850"/>
            <a:ext cx="11861800" cy="6526618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A8B7C6E0-73C6-CC9E-0794-2F2D40409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77" y="6518405"/>
            <a:ext cx="171312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87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QuadreDeText 20">
            <a:extLst>
              <a:ext uri="{FF2B5EF4-FFF2-40B4-BE49-F238E27FC236}">
                <a16:creationId xmlns:a16="http://schemas.microsoft.com/office/drawing/2014/main" id="{0D6D5121-2EA3-F01B-C59E-F81811E52D8C}"/>
              </a:ext>
            </a:extLst>
          </p:cNvPr>
          <p:cNvSpPr txBox="1"/>
          <p:nvPr/>
        </p:nvSpPr>
        <p:spPr>
          <a:xfrm>
            <a:off x="760181" y="4676220"/>
            <a:ext cx="2891319" cy="98488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1600" b="1" dirty="0">
                <a:solidFill>
                  <a:schemeClr val="bg1"/>
                </a:solidFill>
              </a:rPr>
              <a:t>Reglament de desplegament de la Llei 8/2020, de 30 de juliol, de protecció i ordenació del litoral</a:t>
            </a: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B2E2A0D8-781C-05F7-3406-88C7E8E5F8F0}"/>
              </a:ext>
            </a:extLst>
          </p:cNvPr>
          <p:cNvSpPr txBox="1"/>
          <p:nvPr/>
        </p:nvSpPr>
        <p:spPr>
          <a:xfrm>
            <a:off x="8729535" y="3937556"/>
            <a:ext cx="2513509" cy="73866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ca-ES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ca-ES" dirty="0"/>
              <a:t>Dinamitzar les relacions amb els municipis costaners</a:t>
            </a:r>
          </a:p>
        </p:txBody>
      </p:sp>
      <p:pic>
        <p:nvPicPr>
          <p:cNvPr id="10" name="Imatge 9">
            <a:extLst>
              <a:ext uri="{FF2B5EF4-FFF2-40B4-BE49-F238E27FC236}">
                <a16:creationId xmlns:a16="http://schemas.microsoft.com/office/drawing/2014/main" id="{44B400AA-AFA4-6702-DE69-4100321F6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32" y="606176"/>
            <a:ext cx="11865316" cy="5494373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5EBD06AC-6507-F935-C2BF-595AF730E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16" y="6227940"/>
            <a:ext cx="171312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27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F33D2746-9296-EF90-53FB-FDBD7AAF7C45}"/>
              </a:ext>
            </a:extLst>
          </p:cNvPr>
          <p:cNvSpPr txBox="1">
            <a:spLocks/>
          </p:cNvSpPr>
          <p:nvPr/>
        </p:nvSpPr>
        <p:spPr>
          <a:xfrm>
            <a:off x="698976" y="660982"/>
            <a:ext cx="4840764" cy="4282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cxnSp>
        <p:nvCxnSpPr>
          <p:cNvPr id="5" name="Connector recte 4" title="Connector">
            <a:extLst>
              <a:ext uri="{FF2B5EF4-FFF2-40B4-BE49-F238E27FC236}">
                <a16:creationId xmlns:a16="http://schemas.microsoft.com/office/drawing/2014/main" id="{10C9A055-426A-A905-86E5-ED6AAA9419A2}"/>
              </a:ext>
            </a:extLst>
          </p:cNvPr>
          <p:cNvCxnSpPr>
            <a:cxnSpLocks/>
          </p:cNvCxnSpPr>
          <p:nvPr/>
        </p:nvCxnSpPr>
        <p:spPr>
          <a:xfrm>
            <a:off x="1385803" y="1341168"/>
            <a:ext cx="0" cy="381374"/>
          </a:xfrm>
          <a:prstGeom prst="line">
            <a:avLst/>
          </a:prstGeom>
          <a:noFill/>
          <a:ln w="6350" cap="flat" cmpd="sng" algn="ctr">
            <a:solidFill>
              <a:srgbClr val="666666"/>
            </a:solidFill>
            <a:prstDash val="solid"/>
            <a:miter lim="800000"/>
          </a:ln>
          <a:effectLst/>
        </p:spPr>
      </p:cxnSp>
      <p:sp>
        <p:nvSpPr>
          <p:cNvPr id="6" name="Contenidor de text 6">
            <a:hlinkClick r:id="" action="ppaction://noaction"/>
            <a:extLst>
              <a:ext uri="{FF2B5EF4-FFF2-40B4-BE49-F238E27FC236}">
                <a16:creationId xmlns:a16="http://schemas.microsoft.com/office/drawing/2014/main" id="{7C4F943D-DD97-17F7-ED95-D9005AFD7D1B}"/>
              </a:ext>
            </a:extLst>
          </p:cNvPr>
          <p:cNvSpPr txBox="1">
            <a:spLocks/>
          </p:cNvSpPr>
          <p:nvPr/>
        </p:nvSpPr>
        <p:spPr>
          <a:xfrm>
            <a:off x="698976" y="1378886"/>
            <a:ext cx="559816" cy="3059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a-ES" sz="3000" dirty="0">
                <a:solidFill>
                  <a:srgbClr val="CD3333"/>
                </a:solidFill>
                <a:latin typeface="Arial" panose="020B0604020202020204"/>
              </a:rPr>
              <a:t>1</a:t>
            </a:r>
          </a:p>
        </p:txBody>
      </p:sp>
      <p:sp>
        <p:nvSpPr>
          <p:cNvPr id="7" name="Títol 5">
            <a:hlinkClick r:id="rId3" action="ppaction://hlinksldjump"/>
            <a:extLst>
              <a:ext uri="{FF2B5EF4-FFF2-40B4-BE49-F238E27FC236}">
                <a16:creationId xmlns:a16="http://schemas.microsoft.com/office/drawing/2014/main" id="{E8B9445A-E75C-255F-2864-3436D205777D}"/>
              </a:ext>
            </a:extLst>
          </p:cNvPr>
          <p:cNvSpPr txBox="1">
            <a:spLocks/>
          </p:cNvSpPr>
          <p:nvPr/>
        </p:nvSpPr>
        <p:spPr>
          <a:xfrm>
            <a:off x="1558210" y="1438824"/>
            <a:ext cx="4780518" cy="255359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000" b="0" dirty="0">
                <a:solidFill>
                  <a:prstClr val="black"/>
                </a:solidFill>
                <a:latin typeface="Arial" panose="020B0604020202020204"/>
              </a:rPr>
              <a:t>Naturalesa jurídica del Pla</a:t>
            </a:r>
          </a:p>
        </p:txBody>
      </p:sp>
      <p:cxnSp>
        <p:nvCxnSpPr>
          <p:cNvPr id="8" name="Connector recte 7" title="Connector">
            <a:extLst>
              <a:ext uri="{FF2B5EF4-FFF2-40B4-BE49-F238E27FC236}">
                <a16:creationId xmlns:a16="http://schemas.microsoft.com/office/drawing/2014/main" id="{C88A6C47-3941-4399-22A3-70B51C66AFCF}"/>
              </a:ext>
            </a:extLst>
          </p:cNvPr>
          <p:cNvCxnSpPr>
            <a:cxnSpLocks/>
          </p:cNvCxnSpPr>
          <p:nvPr/>
        </p:nvCxnSpPr>
        <p:spPr>
          <a:xfrm>
            <a:off x="1385803" y="2186082"/>
            <a:ext cx="0" cy="381374"/>
          </a:xfrm>
          <a:prstGeom prst="line">
            <a:avLst/>
          </a:prstGeom>
          <a:noFill/>
          <a:ln w="6350" cap="flat" cmpd="sng" algn="ctr">
            <a:solidFill>
              <a:srgbClr val="666666"/>
            </a:solidFill>
            <a:prstDash val="solid"/>
            <a:miter lim="800000"/>
          </a:ln>
          <a:effectLst/>
        </p:spPr>
      </p:cxnSp>
      <p:sp>
        <p:nvSpPr>
          <p:cNvPr id="9" name="Contenidor de text 6">
            <a:hlinkClick r:id="" action="ppaction://noaction"/>
            <a:extLst>
              <a:ext uri="{FF2B5EF4-FFF2-40B4-BE49-F238E27FC236}">
                <a16:creationId xmlns:a16="http://schemas.microsoft.com/office/drawing/2014/main" id="{284AB203-E216-B31D-C0DC-1B154BF59954}"/>
              </a:ext>
            </a:extLst>
          </p:cNvPr>
          <p:cNvSpPr txBox="1">
            <a:spLocks/>
          </p:cNvSpPr>
          <p:nvPr/>
        </p:nvSpPr>
        <p:spPr>
          <a:xfrm>
            <a:off x="698976" y="2223800"/>
            <a:ext cx="559816" cy="3059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a-ES" sz="3000" dirty="0">
                <a:solidFill>
                  <a:srgbClr val="CD3333"/>
                </a:solidFill>
                <a:latin typeface="Arial" panose="020B0604020202020204"/>
              </a:rPr>
              <a:t>2</a:t>
            </a:r>
          </a:p>
        </p:txBody>
      </p:sp>
      <p:sp>
        <p:nvSpPr>
          <p:cNvPr id="10" name="Títol 5">
            <a:hlinkClick r:id="rId4" action="ppaction://hlinksldjump"/>
            <a:extLst>
              <a:ext uri="{FF2B5EF4-FFF2-40B4-BE49-F238E27FC236}">
                <a16:creationId xmlns:a16="http://schemas.microsoft.com/office/drawing/2014/main" id="{C3641748-E408-2D29-78D4-13E01B471755}"/>
              </a:ext>
            </a:extLst>
          </p:cNvPr>
          <p:cNvSpPr txBox="1">
            <a:spLocks/>
          </p:cNvSpPr>
          <p:nvPr/>
        </p:nvSpPr>
        <p:spPr>
          <a:xfrm>
            <a:off x="1558210" y="2256284"/>
            <a:ext cx="5101007" cy="300027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000" b="0" dirty="0">
                <a:solidFill>
                  <a:prstClr val="black"/>
                </a:solidFill>
                <a:latin typeface="Arial" panose="020B0604020202020204"/>
              </a:rPr>
              <a:t>Àmbit territorial</a:t>
            </a:r>
          </a:p>
        </p:txBody>
      </p:sp>
      <p:cxnSp>
        <p:nvCxnSpPr>
          <p:cNvPr id="11" name="Connector recte 10" title="Connector">
            <a:extLst>
              <a:ext uri="{FF2B5EF4-FFF2-40B4-BE49-F238E27FC236}">
                <a16:creationId xmlns:a16="http://schemas.microsoft.com/office/drawing/2014/main" id="{49A67359-35BB-5DF9-5DD3-FE5D54820066}"/>
              </a:ext>
            </a:extLst>
          </p:cNvPr>
          <p:cNvCxnSpPr>
            <a:cxnSpLocks/>
          </p:cNvCxnSpPr>
          <p:nvPr/>
        </p:nvCxnSpPr>
        <p:spPr>
          <a:xfrm>
            <a:off x="1385803" y="3959423"/>
            <a:ext cx="0" cy="381374"/>
          </a:xfrm>
          <a:prstGeom prst="line">
            <a:avLst/>
          </a:prstGeom>
          <a:noFill/>
          <a:ln w="6350" cap="flat" cmpd="sng" algn="ctr">
            <a:solidFill>
              <a:srgbClr val="666666"/>
            </a:solidFill>
            <a:prstDash val="solid"/>
            <a:miter lim="800000"/>
          </a:ln>
          <a:effectLst/>
        </p:spPr>
      </p:cxnSp>
      <p:sp>
        <p:nvSpPr>
          <p:cNvPr id="12" name="Contenidor de text 6">
            <a:hlinkClick r:id="" action="ppaction://noaction"/>
            <a:extLst>
              <a:ext uri="{FF2B5EF4-FFF2-40B4-BE49-F238E27FC236}">
                <a16:creationId xmlns:a16="http://schemas.microsoft.com/office/drawing/2014/main" id="{F5CE3B17-671C-6916-7DB2-0AEB808F21EC}"/>
              </a:ext>
            </a:extLst>
          </p:cNvPr>
          <p:cNvSpPr txBox="1">
            <a:spLocks/>
          </p:cNvSpPr>
          <p:nvPr/>
        </p:nvSpPr>
        <p:spPr>
          <a:xfrm>
            <a:off x="698976" y="3997141"/>
            <a:ext cx="559816" cy="3059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a-ES" sz="3000" dirty="0">
                <a:solidFill>
                  <a:srgbClr val="CD3333"/>
                </a:solidFill>
                <a:latin typeface="Arial" panose="020B0604020202020204"/>
              </a:rPr>
              <a:t>4</a:t>
            </a:r>
          </a:p>
        </p:txBody>
      </p:sp>
      <p:sp>
        <p:nvSpPr>
          <p:cNvPr id="13" name="Títol 5">
            <a:hlinkClick r:id="rId5" action="ppaction://hlinksldjump"/>
            <a:extLst>
              <a:ext uri="{FF2B5EF4-FFF2-40B4-BE49-F238E27FC236}">
                <a16:creationId xmlns:a16="http://schemas.microsoft.com/office/drawing/2014/main" id="{4ACEFB92-81A0-F28A-CA14-41FC6AC79CDF}"/>
              </a:ext>
            </a:extLst>
          </p:cNvPr>
          <p:cNvSpPr txBox="1">
            <a:spLocks/>
          </p:cNvSpPr>
          <p:nvPr/>
        </p:nvSpPr>
        <p:spPr>
          <a:xfrm>
            <a:off x="1558210" y="4029625"/>
            <a:ext cx="5101007" cy="300027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000" b="0" dirty="0">
                <a:solidFill>
                  <a:prstClr val="black"/>
                </a:solidFill>
                <a:latin typeface="Arial" panose="020B0604020202020204"/>
              </a:rPr>
              <a:t>El document d’objectius i propòsits</a:t>
            </a: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E3B9AFB6-5378-2E10-8C59-765FB70FDCBF}"/>
              </a:ext>
            </a:extLst>
          </p:cNvPr>
          <p:cNvSpPr txBox="1"/>
          <p:nvPr/>
        </p:nvSpPr>
        <p:spPr>
          <a:xfrm>
            <a:off x="1558211" y="4410370"/>
            <a:ext cx="2540548" cy="962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Estructura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600" dirty="0">
                <a:latin typeface="Arial" panose="020B0604020202020204"/>
                <a:ea typeface="+mj-ea"/>
                <a:cs typeface="+mj-cs"/>
              </a:rPr>
              <a:t>Escenaris base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600" dirty="0">
                <a:latin typeface="Arial" panose="020B0604020202020204"/>
                <a:ea typeface="+mj-ea"/>
                <a:cs typeface="+mj-cs"/>
              </a:rPr>
              <a:t>Escenaris alternatius</a:t>
            </a:r>
          </a:p>
        </p:txBody>
      </p:sp>
      <p:cxnSp>
        <p:nvCxnSpPr>
          <p:cNvPr id="15" name="Connector recte 14" title="Connector">
            <a:extLst>
              <a:ext uri="{FF2B5EF4-FFF2-40B4-BE49-F238E27FC236}">
                <a16:creationId xmlns:a16="http://schemas.microsoft.com/office/drawing/2014/main" id="{2FF2622B-5490-6B30-E4C8-D9DD6A88072B}"/>
              </a:ext>
            </a:extLst>
          </p:cNvPr>
          <p:cNvCxnSpPr>
            <a:cxnSpLocks/>
          </p:cNvCxnSpPr>
          <p:nvPr/>
        </p:nvCxnSpPr>
        <p:spPr>
          <a:xfrm>
            <a:off x="1375848" y="3048432"/>
            <a:ext cx="0" cy="381374"/>
          </a:xfrm>
          <a:prstGeom prst="line">
            <a:avLst/>
          </a:prstGeom>
          <a:noFill/>
          <a:ln w="6350" cap="flat" cmpd="sng" algn="ctr">
            <a:solidFill>
              <a:srgbClr val="666666"/>
            </a:solidFill>
            <a:prstDash val="solid"/>
            <a:miter lim="800000"/>
          </a:ln>
          <a:effectLst/>
        </p:spPr>
      </p:cxnSp>
      <p:sp>
        <p:nvSpPr>
          <p:cNvPr id="16" name="Contenidor de text 6">
            <a:hlinkClick r:id="" action="ppaction://noaction"/>
            <a:extLst>
              <a:ext uri="{FF2B5EF4-FFF2-40B4-BE49-F238E27FC236}">
                <a16:creationId xmlns:a16="http://schemas.microsoft.com/office/drawing/2014/main" id="{605D14CC-1030-9950-26B6-618F245A3B40}"/>
              </a:ext>
            </a:extLst>
          </p:cNvPr>
          <p:cNvSpPr txBox="1">
            <a:spLocks/>
          </p:cNvSpPr>
          <p:nvPr/>
        </p:nvSpPr>
        <p:spPr>
          <a:xfrm>
            <a:off x="689021" y="3086150"/>
            <a:ext cx="559816" cy="3059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a-ES" sz="3000" dirty="0">
                <a:solidFill>
                  <a:srgbClr val="CD3333"/>
                </a:solidFill>
                <a:latin typeface="Arial" panose="020B0604020202020204"/>
              </a:rPr>
              <a:t>3</a:t>
            </a:r>
          </a:p>
        </p:txBody>
      </p:sp>
      <p:sp>
        <p:nvSpPr>
          <p:cNvPr id="17" name="Títol 5">
            <a:hlinkClick r:id="rId6" action="ppaction://hlinksldjump"/>
            <a:extLst>
              <a:ext uri="{FF2B5EF4-FFF2-40B4-BE49-F238E27FC236}">
                <a16:creationId xmlns:a16="http://schemas.microsoft.com/office/drawing/2014/main" id="{B70F951F-6735-227A-49B4-4E73D18F5853}"/>
              </a:ext>
            </a:extLst>
          </p:cNvPr>
          <p:cNvSpPr txBox="1">
            <a:spLocks/>
          </p:cNvSpPr>
          <p:nvPr/>
        </p:nvSpPr>
        <p:spPr>
          <a:xfrm>
            <a:off x="1548255" y="3118634"/>
            <a:ext cx="5101007" cy="300027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000" b="0" dirty="0">
                <a:solidFill>
                  <a:prstClr val="black"/>
                </a:solidFill>
                <a:latin typeface="Arial" panose="020B0604020202020204"/>
              </a:rPr>
              <a:t>Calendari</a:t>
            </a:r>
          </a:p>
        </p:txBody>
      </p:sp>
      <p:pic>
        <p:nvPicPr>
          <p:cNvPr id="18" name="Imatge 17">
            <a:extLst>
              <a:ext uri="{FF2B5EF4-FFF2-40B4-BE49-F238E27FC236}">
                <a16:creationId xmlns:a16="http://schemas.microsoft.com/office/drawing/2014/main" id="{DDC996B7-469D-CF6E-8A72-5992E8E51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8603" y="0"/>
            <a:ext cx="4583151" cy="648729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11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AB8F1D80-168F-E1B2-8805-9ED2988DC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85" y="1689915"/>
            <a:ext cx="10309230" cy="4621169"/>
          </a:xfrm>
          <a:prstGeom prst="rect">
            <a:avLst/>
          </a:prstGeom>
        </p:spPr>
      </p:pic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D58B26E1-A0B6-7489-CD72-D4095C8932D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a-ES" dirty="0"/>
              <a:t>GESTIÓ DEL LITORAL CATALÀ</a:t>
            </a: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5CDA39DA-43FA-93E3-084A-14222BD82E29}"/>
              </a:ext>
            </a:extLst>
          </p:cNvPr>
          <p:cNvSpPr txBox="1"/>
          <p:nvPr/>
        </p:nvSpPr>
        <p:spPr>
          <a:xfrm>
            <a:off x="6553780" y="428706"/>
            <a:ext cx="50444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Art. 6.2 Llei 8/2020. El Pla de protecció i ordenació del litoral, pel que fa a l'ordenació dels usos del sòl, té la naturalesa jurídica pròpia dels plans directors urbanístics</a:t>
            </a:r>
          </a:p>
        </p:txBody>
      </p:sp>
      <p:sp>
        <p:nvSpPr>
          <p:cNvPr id="6" name="Forma lliure: forma 5">
            <a:extLst>
              <a:ext uri="{FF2B5EF4-FFF2-40B4-BE49-F238E27FC236}">
                <a16:creationId xmlns:a16="http://schemas.microsoft.com/office/drawing/2014/main" id="{CD30C7A6-F142-33A8-88FF-B8495C03E553}"/>
              </a:ext>
            </a:extLst>
          </p:cNvPr>
          <p:cNvSpPr/>
          <p:nvPr/>
        </p:nvSpPr>
        <p:spPr>
          <a:xfrm>
            <a:off x="5593080" y="754380"/>
            <a:ext cx="899160" cy="845820"/>
          </a:xfrm>
          <a:custGeom>
            <a:avLst/>
            <a:gdLst>
              <a:gd name="connsiteX0" fmla="*/ 0 w 899160"/>
              <a:gd name="connsiteY0" fmla="*/ 845820 h 845820"/>
              <a:gd name="connsiteX1" fmla="*/ 228600 w 899160"/>
              <a:gd name="connsiteY1" fmla="*/ 198120 h 845820"/>
              <a:gd name="connsiteX2" fmla="*/ 899160 w 899160"/>
              <a:gd name="connsiteY2" fmla="*/ 0 h 84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160" h="845820">
                <a:moveTo>
                  <a:pt x="0" y="845820"/>
                </a:moveTo>
                <a:cubicBezTo>
                  <a:pt x="39370" y="592455"/>
                  <a:pt x="78740" y="339090"/>
                  <a:pt x="228600" y="198120"/>
                </a:cubicBezTo>
                <a:cubicBezTo>
                  <a:pt x="378460" y="57150"/>
                  <a:pt x="638810" y="28575"/>
                  <a:pt x="899160" y="0"/>
                </a:cubicBez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8FEA4FF4-FFB3-5429-E586-AD782CC82700}"/>
              </a:ext>
            </a:extLst>
          </p:cNvPr>
          <p:cNvSpPr txBox="1"/>
          <p:nvPr/>
        </p:nvSpPr>
        <p:spPr>
          <a:xfrm>
            <a:off x="6553779" y="1219741"/>
            <a:ext cx="50444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naturalesa doble: PDU + pla litoral</a:t>
            </a:r>
          </a:p>
        </p:txBody>
      </p:sp>
      <p:sp>
        <p:nvSpPr>
          <p:cNvPr id="8" name="Títol 4">
            <a:extLst>
              <a:ext uri="{FF2B5EF4-FFF2-40B4-BE49-F238E27FC236}">
                <a16:creationId xmlns:a16="http://schemas.microsoft.com/office/drawing/2014/main" id="{6E1A3895-E69A-50B4-DA26-95CDB1B61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300"/>
            <a:ext cx="10759576" cy="850900"/>
          </a:xfrm>
        </p:spPr>
        <p:txBody>
          <a:bodyPr/>
          <a:lstStyle/>
          <a:p>
            <a:r>
              <a:rPr lang="ca-ES" dirty="0"/>
              <a:t>Naturalesa jurídica del Pla</a:t>
            </a:r>
            <a:endParaRPr lang="ca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67288"/>
      </p:ext>
    </p:extLst>
  </p:cSld>
  <p:clrMapOvr>
    <a:masterClrMapping/>
  </p:clrMapOvr>
</p:sld>
</file>

<file path=ppt/theme/theme1.xml><?xml version="1.0" encoding="utf-8"?>
<a:theme xmlns:a="http://schemas.openxmlformats.org/drawingml/2006/main" name="2 - Textos i imatges">
  <a:themeElements>
    <a:clrScheme name="PresentacióPPTGeneralitatCatalunya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C00000"/>
      </a:accent1>
      <a:accent2>
        <a:srgbClr val="666666"/>
      </a:accent2>
      <a:accent3>
        <a:srgbClr val="C00000"/>
      </a:accent3>
      <a:accent4>
        <a:srgbClr val="BFBFBF"/>
      </a:accent4>
      <a:accent5>
        <a:srgbClr val="656565"/>
      </a:accent5>
      <a:accent6>
        <a:srgbClr val="656565"/>
      </a:accent6>
      <a:hlink>
        <a:srgbClr val="C00000"/>
      </a:hlink>
      <a:folHlink>
        <a:srgbClr val="6565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0" tIns="0" rIns="0" bIns="0"/>
      <a:lstStyle>
        <a:defPPr>
          <a:defRPr dirty="0">
            <a:solidFill>
              <a:srgbClr val="99999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38AE5C37-D397-45E1-B7E8-9C2FE87A7B3C}"/>
    </a:ext>
  </a:extLst>
</a:theme>
</file>

<file path=ppt/theme/theme2.xml><?xml version="1.0" encoding="utf-8"?>
<a:theme xmlns:a="http://schemas.openxmlformats.org/drawingml/2006/main" name="3 - Columnes amb icones i xifres destacades">
  <a:themeElements>
    <a:clrScheme name="PresentacióPPTGeneralitatCatalunya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C00000"/>
      </a:accent1>
      <a:accent2>
        <a:srgbClr val="666666"/>
      </a:accent2>
      <a:accent3>
        <a:srgbClr val="C00000"/>
      </a:accent3>
      <a:accent4>
        <a:srgbClr val="BFBFBF"/>
      </a:accent4>
      <a:accent5>
        <a:srgbClr val="656565"/>
      </a:accent5>
      <a:accent6>
        <a:srgbClr val="656565"/>
      </a:accent6>
      <a:hlink>
        <a:srgbClr val="C00000"/>
      </a:hlink>
      <a:folHlink>
        <a:srgbClr val="6565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A14D0DBB-6897-4D37-9791-E60024810555}"/>
    </a:ext>
  </a:extLst>
</a:theme>
</file>

<file path=ppt/theme/theme3.xml><?xml version="1.0" encoding="utf-8"?>
<a:theme xmlns:a="http://schemas.openxmlformats.org/drawingml/2006/main" name="4 - Passos i processos">
  <a:themeElements>
    <a:clrScheme name="PresentacióPPTGeneralitatCatalunya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C00000"/>
      </a:accent1>
      <a:accent2>
        <a:srgbClr val="666666"/>
      </a:accent2>
      <a:accent3>
        <a:srgbClr val="C00000"/>
      </a:accent3>
      <a:accent4>
        <a:srgbClr val="BFBFBF"/>
      </a:accent4>
      <a:accent5>
        <a:srgbClr val="656565"/>
      </a:accent5>
      <a:accent6>
        <a:srgbClr val="656565"/>
      </a:accent6>
      <a:hlink>
        <a:srgbClr val="C00000"/>
      </a:hlink>
      <a:folHlink>
        <a:srgbClr val="6565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B1B1E2D7-A881-4D4F-AE0E-499DCD6C6FDF}"/>
    </a:ext>
  </a:extLst>
</a:theme>
</file>

<file path=ppt/theme/theme4.xml><?xml version="1.0" encoding="utf-8"?>
<a:theme xmlns:a="http://schemas.openxmlformats.org/drawingml/2006/main" name="5 - Tancament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8B53208B-F081-4871-800B-7F2B73957C39}"/>
    </a:ext>
  </a:extLst>
</a:theme>
</file>

<file path=ppt/theme/theme5.xml><?xml version="1.0" encoding="utf-8"?>
<a:theme xmlns:a="http://schemas.openxmlformats.org/drawingml/2006/main" name="1_1 - Portades">
  <a:themeElements>
    <a:clrScheme name="PresentacióPPTGeneralitatCatalunya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C00000"/>
      </a:accent1>
      <a:accent2>
        <a:srgbClr val="666666"/>
      </a:accent2>
      <a:accent3>
        <a:srgbClr val="C00000"/>
      </a:accent3>
      <a:accent4>
        <a:srgbClr val="BFBFBF"/>
      </a:accent4>
      <a:accent5>
        <a:srgbClr val="656565"/>
      </a:accent5>
      <a:accent6>
        <a:srgbClr val="656565"/>
      </a:accent6>
      <a:hlink>
        <a:srgbClr val="C00000"/>
      </a:hlink>
      <a:folHlink>
        <a:srgbClr val="6565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DE3F7BED-0561-4732-AFBA-3664F685FE26}"/>
    </a:ext>
  </a:extLst>
</a:theme>
</file>

<file path=ppt/theme/theme6.xml><?xml version="1.0" encoding="utf-8"?>
<a:theme xmlns:a="http://schemas.openxmlformats.org/drawingml/2006/main" name="1_5 - Tancament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8B53208B-F081-4871-800B-7F2B73957C39}"/>
    </a:ext>
  </a:extLst>
</a:theme>
</file>

<file path=ppt/theme/theme7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36C91CA8C31D46ABA0DE12DA6018C3" ma:contentTypeVersion="2" ma:contentTypeDescription="Crea un document nou" ma:contentTypeScope="" ma:versionID="275487d436fb928ee82ab87c947aa85e">
  <xsd:schema xmlns:xsd="http://www.w3.org/2001/XMLSchema" xmlns:xs="http://www.w3.org/2001/XMLSchema" xmlns:p="http://schemas.microsoft.com/office/2006/metadata/properties" xmlns:ns1="http://schemas.microsoft.com/sharepoint/v3" xmlns:ns2="bb32321c-e981-4fc1-84e6-724110ed39cf" targetNamespace="http://schemas.microsoft.com/office/2006/metadata/properties" ma:root="true" ma:fieldsID="f8c8e443543baed0437d2850ce1f01df" ns1:_="" ns2:_="">
    <xsd:import namespace="http://schemas.microsoft.com/sharepoint/v3"/>
    <xsd:import namespace="bb32321c-e981-4fc1-84e6-724110ed39c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a d'inici de la planificació" ma:description="Data d'inici de la planificació és una columna del lloc creada per la característica de publicació. S'utilitza per especificar la data i l'hora en què aquesta pàgina començarà a aparèixer als visitants del lloc." ma:hidden="true" ma:internalName="PublishingStartDate">
      <xsd:simpleType>
        <xsd:restriction base="dms:Unknown"/>
      </xsd:simpleType>
    </xsd:element>
    <xsd:element name="PublishingExpirationDate" ma:index="9" nillable="true" ma:displayName="Data de finalització de la planificació" ma:description="Data de finalització de la planificació és una columna del lloc creada per la característica de publicació. S'utilitza per especificar la data i l'hora en què aquesta pàgina deixarà d'aparèixer als visitants del lloc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32321c-e981-4fc1-84e6-724110ed39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F43C16F-5310-4DE5-A969-A0BAE58EC5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3C6988-2391-4EE8-98E8-B360E8738B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b32321c-e981-4fc1-84e6-724110ed39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25B8A9-1F61-4BF7-9C44-030D0F089E9C}">
  <ds:schemaRefs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bb32321c-e981-4fc1-84e6-724110ed39c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</Template>
  <TotalTime>5452</TotalTime>
  <Words>832</Words>
  <Application>Microsoft Office PowerPoint</Application>
  <PresentationFormat>Pantalla panoràmica</PresentationFormat>
  <Paragraphs>123</Paragraphs>
  <Slides>16</Slides>
  <Notes>4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4</vt:i4>
      </vt:variant>
      <vt:variant>
        <vt:lpstr>Tema</vt:lpstr>
      </vt:variant>
      <vt:variant>
        <vt:i4>6</vt:i4>
      </vt:variant>
      <vt:variant>
        <vt:lpstr>Títols de les diapositives</vt:lpstr>
      </vt:variant>
      <vt:variant>
        <vt:i4>16</vt:i4>
      </vt:variant>
    </vt:vector>
  </HeadingPairs>
  <TitlesOfParts>
    <vt:vector size="26" baseType="lpstr">
      <vt:lpstr>Aptos</vt:lpstr>
      <vt:lpstr>Arial</vt:lpstr>
      <vt:lpstr>Arial Black</vt:lpstr>
      <vt:lpstr>Courier New</vt:lpstr>
      <vt:lpstr>2 - Textos i imatges</vt:lpstr>
      <vt:lpstr>3 - Columnes amb icones i xifres destacades</vt:lpstr>
      <vt:lpstr>4 - Passos i processos</vt:lpstr>
      <vt:lpstr>5 - Tancament</vt:lpstr>
      <vt:lpstr>1_1 - Portades</vt:lpstr>
      <vt:lpstr>1_5 - Tancament</vt:lpstr>
      <vt:lpstr>Presentació del PowerPoint</vt:lpstr>
      <vt:lpstr>Presentació del PowerPoint</vt:lpstr>
      <vt:lpstr>NORMATIVA VIGENT 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Naturalesa jurídica del Pla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Direcció General de Comunicació del Govern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per a presentacions en PPT</dc:title>
  <dc:subject>Patrons i diapositives de mostra per a l'elaboració de presentacions</dc:subject>
  <dc:creator>Generalitat de Catalunya</dc:creator>
  <cp:keywords>plantilla, ppt, presentacions, comunicació</cp:keywords>
  <cp:lastModifiedBy>Mercado Garrido, Kiryat</cp:lastModifiedBy>
  <cp:revision>39</cp:revision>
  <dcterms:created xsi:type="dcterms:W3CDTF">2024-05-10T08:41:51Z</dcterms:created>
  <dcterms:modified xsi:type="dcterms:W3CDTF">2026-04-08T11:06:48Z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0x010100BF36C91CA8C31D46ABA0DE12DA6018C3</vt:lpwstr>
  </property>
</Properties>
</file>